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61" r:id="rId4"/>
    <p:sldId id="262" r:id="rId5"/>
    <p:sldId id="264" r:id="rId6"/>
    <p:sldId id="293" r:id="rId7"/>
    <p:sldId id="274" r:id="rId8"/>
    <p:sldId id="275" r:id="rId9"/>
    <p:sldId id="296" r:id="rId10"/>
    <p:sldId id="276" r:id="rId11"/>
    <p:sldId id="297" r:id="rId12"/>
    <p:sldId id="295" r:id="rId13"/>
    <p:sldId id="281" r:id="rId14"/>
    <p:sldId id="283" r:id="rId15"/>
    <p:sldId id="285" r:id="rId16"/>
    <p:sldId id="271" r:id="rId17"/>
    <p:sldId id="286" r:id="rId18"/>
    <p:sldId id="298" r:id="rId19"/>
    <p:sldId id="300" r:id="rId20"/>
    <p:sldId id="301" r:id="rId21"/>
    <p:sldId id="302" r:id="rId22"/>
    <p:sldId id="288" r:id="rId23"/>
    <p:sldId id="290" r:id="rId24"/>
    <p:sldId id="29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 青" initials="徐" lastIdx="1" clrIdx="0">
    <p:extLst>
      <p:ext uri="{19B8F6BF-5375-455C-9EA6-DF929625EA0E}">
        <p15:presenceInfo xmlns:p15="http://schemas.microsoft.com/office/powerpoint/2012/main" userId="11d73cbcefb195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 autoAdjust="0"/>
    <p:restoredTop sz="89362" autoAdjust="0"/>
  </p:normalViewPr>
  <p:slideViewPr>
    <p:cSldViewPr snapToGrid="0">
      <p:cViewPr varScale="1">
        <p:scale>
          <a:sx n="77" d="100"/>
          <a:sy n="77" d="100"/>
        </p:scale>
        <p:origin x="9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5A1A8-CAF1-4EF0-983D-56608B76E286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962B1-8A03-4402-8781-AC84582261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833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Look! Kitty and Peter are talking about their family too. Let’s listen. </a:t>
            </a:r>
            <a:r>
              <a:rPr lang="zh-CN" altLang="en-US" dirty="0"/>
              <a:t>复习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962B1-8A03-4402-8781-AC84582261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458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 many ppl in Ben’s family? There are four ppl. Father mother sister and Ben.</a:t>
            </a:r>
            <a:r>
              <a:rPr lang="zh-CN" altLang="en-US" dirty="0"/>
              <a:t> </a:t>
            </a:r>
            <a:r>
              <a:rPr lang="en-US" altLang="zh-CN" dirty="0"/>
              <a:t>They are very happy. Let’s enjoy the whole dialogue.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962B1-8A03-4402-8781-AC84582261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40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Ben’s loves his family very much. He writes a poem for his family. Look.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962B1-8A03-4402-8781-AC84582261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962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962B1-8A03-4402-8781-AC84582261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44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教完，回到对话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962B1-8A03-4402-8781-AC84582261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67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962B1-8A03-4402-8781-AC84582261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05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Look. She’s Sally. Is she Ben’s sister? Yes. Learn is she…?  </a:t>
            </a:r>
            <a:r>
              <a:rPr lang="zh-CN" altLang="en-US" dirty="0"/>
              <a:t>加入</a:t>
            </a:r>
            <a:r>
              <a:rPr lang="en-US" altLang="zh-CN" dirty="0"/>
              <a:t>No she </a:t>
            </a:r>
            <a:r>
              <a:rPr lang="en-US" altLang="zh-CN" dirty="0" err="1"/>
              <a:t>isn</a:t>
            </a:r>
            <a:r>
              <a:rPr lang="zh-CN" altLang="en-US" dirty="0"/>
              <a:t>‘</a:t>
            </a:r>
            <a:r>
              <a:rPr lang="en-US" altLang="zh-CN" dirty="0"/>
              <a:t>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962B1-8A03-4402-8781-AC84582261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793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962B1-8A03-4402-8781-AC84582261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3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After: </a:t>
            </a:r>
            <a:r>
              <a:rPr lang="zh-CN" altLang="en-US" dirty="0"/>
              <a:t>回到对话，直接出</a:t>
            </a:r>
            <a:r>
              <a:rPr lang="en-US" altLang="zh-CN" dirty="0"/>
              <a:t>Is he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962B1-8A03-4402-8781-AC84582261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35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Look! Kitty and Peter are talking about their family too. Let’s listen. </a:t>
            </a:r>
            <a:r>
              <a:rPr lang="zh-CN" altLang="en-US" dirty="0"/>
              <a:t>复习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962B1-8A03-4402-8781-AC84582261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44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962B1-8A03-4402-8781-AC84582261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369C7-80FF-4F39-83FF-33FBE7021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7C6A43-7740-49E5-82B3-FD4615D7C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05254E-DE29-4A7F-B09B-9242BD76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06DEE8-DA5B-4BFB-B7B2-705147F7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50A830-AA43-413B-8D43-7A0DDAE8C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36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59776-D398-4932-8A6C-1FF80664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8A4EB8-5274-474D-B32A-59D7EC048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DCB7FA-93A1-4F99-87A7-C3D47ED8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E16C91-1D9C-45C7-8E9C-8FDFECB93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6AB71-D618-42B5-897B-4446BF48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683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322FBD-E20A-44C7-A0F5-64D19AE04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0951E0-C644-4D87-A12E-C2F51AC2B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845177-F913-4229-9B57-5E1C8300F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7AA383-117C-4417-A16F-AB9BEB46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1C782A-E81D-47A6-A6D1-130EACD6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80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72EB3-2D2E-4634-98A5-379705D5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853593-D837-4DD7-B641-5634A2804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A0A6AC-5809-4C13-9871-16261DD4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B38191-5138-4653-B1CA-F886F0EC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3F206C-2A48-4BC1-9E08-AEA089A3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95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A8970-B282-4B5D-A321-A81D6587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E94BB7-B5BB-445E-9888-B1C07A2B3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BEF63D-9F18-42BE-8B4D-E3437999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98219-4D7C-4B5D-8DD5-E3CC556D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F6175-8710-43F8-9C0C-4F21EBDE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91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063AB-1400-407D-AED8-51635CF3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0FEF9-C19B-496C-8526-96AB83F38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E4AD30-F6D4-42B8-945C-1054D0D76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2A5F2F-4930-4D7F-AF2B-0624AE63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F682C4-E1B9-439D-AAF1-3FF87BE5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FB4FDA-4D3C-4890-BB4D-72D2461A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0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3597E-1B91-4EFF-B670-1CF9BDF0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9413F0-058C-4860-807A-C7D7DE9A5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06442D-90D4-4637-B05F-2B5A37B06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1C8961-8B0E-49FB-8B8A-EE2ABC7A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C539CF-BF2E-4948-9D68-8CCDBE98A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EFE09A-E82B-425B-804B-16CC795F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5BED184-2CC1-43E4-968C-4DBC73AD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6034A9-84FC-47B0-BB3A-50AA527B2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78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FFB9D-1501-4002-9DFB-967AF0D8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1066C7-0976-4D0A-B6F2-1EB97F94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8AA486-6471-4F86-B4C2-200AE6E6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33877D3-D8CB-4249-8B71-5E3F24D8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6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33B9C1-85AA-423D-A432-2320DE17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272336-76BD-4F30-933B-E226DC300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439C89-1D9A-4A3E-9FDD-2C041766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3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14073-B5C1-46BC-BCAE-0B65672EC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266996-E2A1-4914-99BE-5B2DA7DF5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3454F9-0701-45F3-A0AA-096A3D1A7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B15967-1964-4868-94A3-DE2D9765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8DF63F-1F78-4884-ADD9-2E14C306E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BC1DED-E7F4-4AF1-A525-54B7FAB2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12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BE35B-5DCE-4DE4-B5A7-FDF7D446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E8ADD0-C22D-4F0A-BD2A-626998912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51F231-73DA-48E0-AEA2-72FA9EA65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52A8DA-BD23-425D-95AD-0B837078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4881DC-3170-4845-A60B-716CAD7A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71F8D4-AE7F-4635-B772-90390C74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0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C0143BE-099C-49DE-8DC3-643D7A28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1600EC-6E4D-4779-946E-919493E72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B082BC-DC4C-49B3-9B19-E59F63FA7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99740-6751-422A-9A01-F57BDB409854}" type="datetimeFigureOut">
              <a:rPr lang="zh-CN" altLang="en-US" smtClean="0"/>
              <a:t>2020/10/4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99AA46-4B79-4195-83AC-E05C2C87C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A7178A-B723-48AD-93B6-A48109959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DD9A4-E685-4497-B13D-9CD97264DC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64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8.png"/><Relationship Id="rId3" Type="http://schemas.microsoft.com/office/2007/relationships/media" Target="../media/media8.wav"/><Relationship Id="rId21" Type="http://schemas.openxmlformats.org/officeDocument/2006/relationships/image" Target="../media/image12.jpg"/><Relationship Id="rId7" Type="http://schemas.microsoft.com/office/2007/relationships/media" Target="../media/media10.wav"/><Relationship Id="rId12" Type="http://schemas.openxmlformats.org/officeDocument/2006/relationships/video" Target="../media/media12.mp4"/><Relationship Id="rId17" Type="http://schemas.openxmlformats.org/officeDocument/2006/relationships/image" Target="../media/image6.jpg"/><Relationship Id="rId2" Type="http://schemas.openxmlformats.org/officeDocument/2006/relationships/audio" Target="../media/media7.wav"/><Relationship Id="rId16" Type="http://schemas.openxmlformats.org/officeDocument/2006/relationships/image" Target="../media/image5.jpg"/><Relationship Id="rId20" Type="http://schemas.openxmlformats.org/officeDocument/2006/relationships/image" Target="../media/image10.png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mp4"/><Relationship Id="rId5" Type="http://schemas.microsoft.com/office/2007/relationships/media" Target="../media/media9.wav"/><Relationship Id="rId15" Type="http://schemas.openxmlformats.org/officeDocument/2006/relationships/audio" Target="../media/audio1.wav"/><Relationship Id="rId10" Type="http://schemas.openxmlformats.org/officeDocument/2006/relationships/audio" Target="../media/media11.wav"/><Relationship Id="rId19" Type="http://schemas.openxmlformats.org/officeDocument/2006/relationships/image" Target="../media/image11.png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notesSlide" Target="../notesSlides/notesSlide6.xml"/><Relationship Id="rId2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wav"/><Relationship Id="rId13" Type="http://schemas.openxmlformats.org/officeDocument/2006/relationships/image" Target="../media/image8.png"/><Relationship Id="rId3" Type="http://schemas.microsoft.com/office/2007/relationships/media" Target="../media/media13.wav"/><Relationship Id="rId7" Type="http://schemas.microsoft.com/office/2007/relationships/media" Target="../media/media15.wav"/><Relationship Id="rId12" Type="http://schemas.openxmlformats.org/officeDocument/2006/relationships/image" Target="../media/image6.jp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14.wav"/><Relationship Id="rId11" Type="http://schemas.openxmlformats.org/officeDocument/2006/relationships/image" Target="../media/image5.jpg"/><Relationship Id="rId5" Type="http://schemas.microsoft.com/office/2007/relationships/media" Target="../media/media14.wav"/><Relationship Id="rId15" Type="http://schemas.openxmlformats.org/officeDocument/2006/relationships/image" Target="../media/image10.png"/><Relationship Id="rId10" Type="http://schemas.openxmlformats.org/officeDocument/2006/relationships/audio" Target="../media/audio1.wav"/><Relationship Id="rId4" Type="http://schemas.openxmlformats.org/officeDocument/2006/relationships/audio" Target="../media/media13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wav"/><Relationship Id="rId13" Type="http://schemas.openxmlformats.org/officeDocument/2006/relationships/image" Target="../media/image8.png"/><Relationship Id="rId3" Type="http://schemas.microsoft.com/office/2007/relationships/media" Target="../media/media13.wav"/><Relationship Id="rId7" Type="http://schemas.microsoft.com/office/2007/relationships/media" Target="../media/media15.wav"/><Relationship Id="rId12" Type="http://schemas.openxmlformats.org/officeDocument/2006/relationships/image" Target="../media/image6.jp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14.wav"/><Relationship Id="rId11" Type="http://schemas.openxmlformats.org/officeDocument/2006/relationships/image" Target="../media/image5.jpg"/><Relationship Id="rId5" Type="http://schemas.microsoft.com/office/2007/relationships/media" Target="../media/media14.wav"/><Relationship Id="rId15" Type="http://schemas.openxmlformats.org/officeDocument/2006/relationships/image" Target="../media/image10.png"/><Relationship Id="rId10" Type="http://schemas.openxmlformats.org/officeDocument/2006/relationships/audio" Target="../media/audio1.wav"/><Relationship Id="rId4" Type="http://schemas.openxmlformats.org/officeDocument/2006/relationships/audio" Target="../media/media13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.jpg"/><Relationship Id="rId3" Type="http://schemas.microsoft.com/office/2007/relationships/media" Target="../media/media2.wav"/><Relationship Id="rId21" Type="http://schemas.openxmlformats.org/officeDocument/2006/relationships/image" Target="../media/image10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image" Target="../media/image6.jpg"/><Relationship Id="rId2" Type="http://schemas.openxmlformats.org/officeDocument/2006/relationships/audio" Target="../media/media1.wav"/><Relationship Id="rId16" Type="http://schemas.openxmlformats.org/officeDocument/2006/relationships/image" Target="../media/image5.jpg"/><Relationship Id="rId20" Type="http://schemas.openxmlformats.org/officeDocument/2006/relationships/image" Target="../media/image9.jp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audio" Target="../media/audio1.wav"/><Relationship Id="rId10" Type="http://schemas.openxmlformats.org/officeDocument/2006/relationships/audio" Target="../media/media5.wav"/><Relationship Id="rId19" Type="http://schemas.openxmlformats.org/officeDocument/2006/relationships/image" Target="../media/image8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8.png"/><Relationship Id="rId3" Type="http://schemas.microsoft.com/office/2007/relationships/media" Target="../media/media8.wav"/><Relationship Id="rId21" Type="http://schemas.openxmlformats.org/officeDocument/2006/relationships/image" Target="../media/image12.jpg"/><Relationship Id="rId7" Type="http://schemas.microsoft.com/office/2007/relationships/media" Target="../media/media10.wav"/><Relationship Id="rId12" Type="http://schemas.openxmlformats.org/officeDocument/2006/relationships/video" Target="../media/media12.mp4"/><Relationship Id="rId17" Type="http://schemas.openxmlformats.org/officeDocument/2006/relationships/image" Target="../media/image6.jpg"/><Relationship Id="rId2" Type="http://schemas.openxmlformats.org/officeDocument/2006/relationships/audio" Target="../media/media7.wav"/><Relationship Id="rId16" Type="http://schemas.openxmlformats.org/officeDocument/2006/relationships/image" Target="../media/image5.jpg"/><Relationship Id="rId20" Type="http://schemas.openxmlformats.org/officeDocument/2006/relationships/image" Target="../media/image10.png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mp4"/><Relationship Id="rId5" Type="http://schemas.microsoft.com/office/2007/relationships/media" Target="../media/media9.wav"/><Relationship Id="rId15" Type="http://schemas.openxmlformats.org/officeDocument/2006/relationships/audio" Target="../media/audio1.wav"/><Relationship Id="rId10" Type="http://schemas.openxmlformats.org/officeDocument/2006/relationships/audio" Target="../media/media11.wav"/><Relationship Id="rId19" Type="http://schemas.openxmlformats.org/officeDocument/2006/relationships/image" Target="../media/image11.png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notesSlide" Target="../notesSlides/notesSlide9.xml"/><Relationship Id="rId2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15.wav"/><Relationship Id="rId13" Type="http://schemas.openxmlformats.org/officeDocument/2006/relationships/image" Target="../media/image8.png"/><Relationship Id="rId3" Type="http://schemas.microsoft.com/office/2007/relationships/media" Target="../media/media13.wav"/><Relationship Id="rId7" Type="http://schemas.microsoft.com/office/2007/relationships/media" Target="../media/media15.wav"/><Relationship Id="rId12" Type="http://schemas.openxmlformats.org/officeDocument/2006/relationships/image" Target="../media/image6.jp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14.wav"/><Relationship Id="rId11" Type="http://schemas.openxmlformats.org/officeDocument/2006/relationships/image" Target="../media/image5.jpg"/><Relationship Id="rId5" Type="http://schemas.microsoft.com/office/2007/relationships/media" Target="../media/media14.wav"/><Relationship Id="rId15" Type="http://schemas.openxmlformats.org/officeDocument/2006/relationships/image" Target="../media/image10.png"/><Relationship Id="rId10" Type="http://schemas.openxmlformats.org/officeDocument/2006/relationships/audio" Target="../media/audio1.wav"/><Relationship Id="rId4" Type="http://schemas.openxmlformats.org/officeDocument/2006/relationships/audio" Target="../media/media13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7.jpg"/><Relationship Id="rId3" Type="http://schemas.microsoft.com/office/2007/relationships/media" Target="../media/media2.wav"/><Relationship Id="rId21" Type="http://schemas.openxmlformats.org/officeDocument/2006/relationships/image" Target="../media/image10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image" Target="../media/image6.jpg"/><Relationship Id="rId2" Type="http://schemas.openxmlformats.org/officeDocument/2006/relationships/audio" Target="../media/media1.wav"/><Relationship Id="rId16" Type="http://schemas.openxmlformats.org/officeDocument/2006/relationships/image" Target="../media/image5.jpg"/><Relationship Id="rId20" Type="http://schemas.openxmlformats.org/officeDocument/2006/relationships/image" Target="../media/image9.jp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audio" Target="../media/audio1.wav"/><Relationship Id="rId10" Type="http://schemas.openxmlformats.org/officeDocument/2006/relationships/audio" Target="../media/media5.wav"/><Relationship Id="rId19" Type="http://schemas.openxmlformats.org/officeDocument/2006/relationships/image" Target="../media/image8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8.png"/><Relationship Id="rId3" Type="http://schemas.microsoft.com/office/2007/relationships/media" Target="../media/media8.wav"/><Relationship Id="rId21" Type="http://schemas.openxmlformats.org/officeDocument/2006/relationships/image" Target="../media/image12.jpg"/><Relationship Id="rId7" Type="http://schemas.microsoft.com/office/2007/relationships/media" Target="../media/media10.wav"/><Relationship Id="rId12" Type="http://schemas.openxmlformats.org/officeDocument/2006/relationships/video" Target="../media/media12.mp4"/><Relationship Id="rId17" Type="http://schemas.openxmlformats.org/officeDocument/2006/relationships/image" Target="../media/image6.jpg"/><Relationship Id="rId2" Type="http://schemas.openxmlformats.org/officeDocument/2006/relationships/audio" Target="../media/media7.wav"/><Relationship Id="rId16" Type="http://schemas.openxmlformats.org/officeDocument/2006/relationships/image" Target="../media/image5.jpg"/><Relationship Id="rId20" Type="http://schemas.openxmlformats.org/officeDocument/2006/relationships/image" Target="../media/image10.png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mp4"/><Relationship Id="rId5" Type="http://schemas.microsoft.com/office/2007/relationships/media" Target="../media/media9.wav"/><Relationship Id="rId15" Type="http://schemas.openxmlformats.org/officeDocument/2006/relationships/audio" Target="../media/audio1.wav"/><Relationship Id="rId10" Type="http://schemas.openxmlformats.org/officeDocument/2006/relationships/audio" Target="../media/media11.wav"/><Relationship Id="rId19" Type="http://schemas.openxmlformats.org/officeDocument/2006/relationships/image" Target="../media/image11.png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notesSlide" Target="../notesSlides/notesSlide2.xml"/><Relationship Id="rId2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audio" Target="../media/audio1.wav"/><Relationship Id="rId18" Type="http://schemas.openxmlformats.org/officeDocument/2006/relationships/image" Target="../media/image10.png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11.png"/><Relationship Id="rId2" Type="http://schemas.openxmlformats.org/officeDocument/2006/relationships/audio" Target="../media/media7.wav"/><Relationship Id="rId16" Type="http://schemas.openxmlformats.org/officeDocument/2006/relationships/image" Target="../media/image8.png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openxmlformats.org/officeDocument/2006/relationships/slideLayout" Target="../slideLayouts/slideLayout2.xml"/><Relationship Id="rId5" Type="http://schemas.microsoft.com/office/2007/relationships/media" Target="../media/media9.wav"/><Relationship Id="rId15" Type="http://schemas.openxmlformats.org/officeDocument/2006/relationships/image" Target="../media/image6.jpg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457331_161310474000_2.jpg">
            <a:extLst>
              <a:ext uri="{FF2B5EF4-FFF2-40B4-BE49-F238E27FC236}">
                <a16:creationId xmlns:a16="http://schemas.microsoft.com/office/drawing/2014/main" id="{179B1757-0085-4330-B8A6-F0D06B84A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1"/>
          <a:stretch>
            <a:fillRect/>
          </a:stretch>
        </p:blipFill>
        <p:spPr bwMode="auto">
          <a:xfrm>
            <a:off x="1455938" y="1659356"/>
            <a:ext cx="8995503" cy="519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82C03E-ADE6-4A31-9A48-00C6819BE18B}"/>
              </a:ext>
            </a:extLst>
          </p:cNvPr>
          <p:cNvSpPr/>
          <p:nvPr/>
        </p:nvSpPr>
        <p:spPr>
          <a:xfrm>
            <a:off x="2353665" y="235001"/>
            <a:ext cx="7200048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400" dirty="0">
                <a:ln w="18000">
                  <a:solidFill>
                    <a:srgbClr val="CCFF99"/>
                  </a:solidFill>
                  <a:prstDash val="solid"/>
                  <a:miter lim="800000"/>
                </a:ln>
                <a:solidFill>
                  <a:srgbClr val="66CC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" charset="0"/>
              </a:rPr>
              <a:t>M2U2 That’s my family</a:t>
            </a:r>
            <a:endParaRPr lang="zh-CN" altLang="en-US" sz="5400" dirty="0">
              <a:ln w="18000">
                <a:solidFill>
                  <a:srgbClr val="CCFF99"/>
                </a:solidFill>
                <a:prstDash val="solid"/>
                <a:miter lim="800000"/>
              </a:ln>
              <a:solidFill>
                <a:srgbClr val="66CCFF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94EB40-2C28-4A34-A5DC-2314BE8B29D2}"/>
              </a:ext>
            </a:extLst>
          </p:cNvPr>
          <p:cNvSpPr/>
          <p:nvPr/>
        </p:nvSpPr>
        <p:spPr>
          <a:xfrm>
            <a:off x="7395099" y="1158331"/>
            <a:ext cx="3491833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3200" dirty="0">
                <a:ln w="18000">
                  <a:solidFill>
                    <a:srgbClr val="CCFF99"/>
                  </a:solidFill>
                  <a:prstDash val="solid"/>
                  <a:miter lim="800000"/>
                </a:ln>
                <a:solidFill>
                  <a:srgbClr val="66CC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" charset="0"/>
              </a:rPr>
              <a:t>Peter’s Family</a:t>
            </a:r>
            <a:endParaRPr lang="zh-CN" altLang="en-US" sz="3200" dirty="0">
              <a:ln w="18000">
                <a:solidFill>
                  <a:srgbClr val="CCFF99"/>
                </a:solidFill>
                <a:prstDash val="solid"/>
                <a:miter lim="800000"/>
              </a:ln>
              <a:solidFill>
                <a:srgbClr val="66CCFF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302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18026B4-3FEA-4A61-951F-914AC25AFA49}"/>
              </a:ext>
            </a:extLst>
          </p:cNvPr>
          <p:cNvSpPr txBox="1">
            <a:spLocks/>
          </p:cNvSpPr>
          <p:nvPr/>
        </p:nvSpPr>
        <p:spPr>
          <a:xfrm>
            <a:off x="3070999" y="1648210"/>
            <a:ext cx="5037910" cy="10016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latin typeface="Comic Sans MS" panose="030F0702030302020204" pitchFamily="66" charset="0"/>
              </a:rPr>
              <a:t>Is she your sister?</a:t>
            </a:r>
            <a:endParaRPr lang="zh-CN" altLang="en-US" sz="4000" dirty="0">
              <a:latin typeface="Comic Sans MS" panose="030F0702030302020204" pitchFamily="66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DACC443-3288-4CBB-8C87-887079016464}"/>
              </a:ext>
            </a:extLst>
          </p:cNvPr>
          <p:cNvCxnSpPr>
            <a:cxnSpLocks/>
          </p:cNvCxnSpPr>
          <p:nvPr/>
        </p:nvCxnSpPr>
        <p:spPr>
          <a:xfrm flipV="1">
            <a:off x="7586177" y="1943950"/>
            <a:ext cx="422030" cy="4101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DBB11641-9EB4-48F9-9641-AAD62C488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22" y="924339"/>
            <a:ext cx="1629210" cy="1889189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BEB05F3A-A825-4FB3-A656-212D5BC18F13}"/>
              </a:ext>
            </a:extLst>
          </p:cNvPr>
          <p:cNvSpPr txBox="1">
            <a:spLocks/>
          </p:cNvSpPr>
          <p:nvPr/>
        </p:nvSpPr>
        <p:spPr>
          <a:xfrm>
            <a:off x="3220086" y="3412088"/>
            <a:ext cx="5037910" cy="10016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latin typeface="Comic Sans MS" panose="030F0702030302020204" pitchFamily="66" charset="0"/>
              </a:rPr>
              <a:t>Is she nice?</a:t>
            </a:r>
            <a:endParaRPr lang="zh-CN" altLang="en-US" sz="4000" dirty="0">
              <a:latin typeface="Comic Sans MS" panose="030F0702030302020204" pitchFamily="66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C6807B8-E858-4372-B771-AD83078DDF8D}"/>
              </a:ext>
            </a:extLst>
          </p:cNvPr>
          <p:cNvCxnSpPr>
            <a:cxnSpLocks/>
          </p:cNvCxnSpPr>
          <p:nvPr/>
        </p:nvCxnSpPr>
        <p:spPr>
          <a:xfrm flipV="1">
            <a:off x="6553418" y="3707828"/>
            <a:ext cx="422030" cy="4101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7B84099F-E272-4021-A464-34860F1C4E9C}"/>
              </a:ext>
            </a:extLst>
          </p:cNvPr>
          <p:cNvSpPr txBox="1">
            <a:spLocks/>
          </p:cNvSpPr>
          <p:nvPr/>
        </p:nvSpPr>
        <p:spPr>
          <a:xfrm>
            <a:off x="3220086" y="4936555"/>
            <a:ext cx="5037910" cy="100164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dirty="0">
                <a:latin typeface="Comic Sans MS" panose="030F0702030302020204" pitchFamily="66" charset="0"/>
              </a:rPr>
              <a:t>Is she lovely?</a:t>
            </a:r>
            <a:endParaRPr lang="zh-CN" altLang="en-US" sz="4000" dirty="0">
              <a:latin typeface="Comic Sans MS" panose="030F0702030302020204" pitchFamily="66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0A594A3-9268-448A-9909-36D1A66E0865}"/>
              </a:ext>
            </a:extLst>
          </p:cNvPr>
          <p:cNvCxnSpPr>
            <a:cxnSpLocks/>
          </p:cNvCxnSpPr>
          <p:nvPr/>
        </p:nvCxnSpPr>
        <p:spPr>
          <a:xfrm flipV="1">
            <a:off x="6975448" y="5232295"/>
            <a:ext cx="422030" cy="4101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B4B691-89B5-4785-890D-5E81371FC0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91"/>
            <a:ext cx="12192000" cy="7285511"/>
          </a:xfrm>
          <a:prstGeom prst="rect">
            <a:avLst/>
          </a:prstGeom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68DC0FC8-2078-4511-9E89-85A4136AFB0E}"/>
              </a:ext>
            </a:extLst>
          </p:cNvPr>
          <p:cNvSpPr/>
          <p:nvPr/>
        </p:nvSpPr>
        <p:spPr>
          <a:xfrm>
            <a:off x="1105280" y="-111591"/>
            <a:ext cx="3903789" cy="2424485"/>
          </a:xfrm>
          <a:prstGeom prst="cloudCallout">
            <a:avLst>
              <a:gd name="adj1" fmla="val 29855"/>
              <a:gd name="adj2" fmla="val 661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E75439-1537-4785-8B62-D7E08158DE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18" y="264217"/>
            <a:ext cx="2997193" cy="1544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6DC1E9-3618-44A8-889E-667D1DAC45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51700" y="445937"/>
            <a:ext cx="1076475" cy="1181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5607EB-575C-4EE3-9FA3-FC572786B0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72" y="445937"/>
            <a:ext cx="1029575" cy="1193869"/>
          </a:xfrm>
          <a:prstGeom prst="rect">
            <a:avLst/>
          </a:prstGeom>
        </p:spPr>
      </p:pic>
      <p:pic>
        <p:nvPicPr>
          <p:cNvPr id="11" name="whosshe.m4a">
            <a:hlinkClick r:id="" action="ppaction://media"/>
            <a:extLst>
              <a:ext uri="{FF2B5EF4-FFF2-40B4-BE49-F238E27FC236}">
                <a16:creationId xmlns:a16="http://schemas.microsoft.com/office/drawing/2014/main" id="{6C303C1B-940A-42D5-B811-A0A748E962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597101" y="7158847"/>
            <a:ext cx="487362" cy="487362"/>
          </a:xfrm>
          <a:prstGeom prst="rect">
            <a:avLst/>
          </a:prstGeom>
        </p:spPr>
      </p:pic>
      <p:pic>
        <p:nvPicPr>
          <p:cNvPr id="12" name="she'ssally">
            <a:hlinkClick r:id="" action="ppaction://media"/>
            <a:extLst>
              <a:ext uri="{FF2B5EF4-FFF2-40B4-BE49-F238E27FC236}">
                <a16:creationId xmlns:a16="http://schemas.microsoft.com/office/drawing/2014/main" id="{1C2D1411-21B0-403C-875D-6A064DDBE4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674100" y="7488238"/>
            <a:ext cx="487363" cy="487362"/>
          </a:xfrm>
          <a:prstGeom prst="rect">
            <a:avLst/>
          </a:prstGeom>
        </p:spPr>
      </p:pic>
      <p:pic>
        <p:nvPicPr>
          <p:cNvPr id="13" name="issheyoursister.m4a">
            <a:hlinkClick r:id="" action="ppaction://media"/>
            <a:extLst>
              <a:ext uri="{FF2B5EF4-FFF2-40B4-BE49-F238E27FC236}">
                <a16:creationId xmlns:a16="http://schemas.microsoft.com/office/drawing/2014/main" id="{D3963DB7-173B-4BDD-A22B-1E701320D07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884726" y="7402528"/>
            <a:ext cx="487363" cy="487363"/>
          </a:xfrm>
          <a:prstGeom prst="rect">
            <a:avLst/>
          </a:prstGeom>
        </p:spPr>
      </p:pic>
      <p:pic>
        <p:nvPicPr>
          <p:cNvPr id="14" name="Yessheisshecandancewell">
            <a:hlinkClick r:id="" action="ppaction://media"/>
            <a:extLst>
              <a:ext uri="{FF2B5EF4-FFF2-40B4-BE49-F238E27FC236}">
                <a16:creationId xmlns:a16="http://schemas.microsoft.com/office/drawing/2014/main" id="{40E598B4-7214-4E45-AF9E-63634157ECB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870575" y="7699375"/>
            <a:ext cx="487363" cy="487363"/>
          </a:xfrm>
          <a:prstGeom prst="rect">
            <a:avLst/>
          </a:prstGeom>
        </p:spPr>
      </p:pic>
      <p:pic>
        <p:nvPicPr>
          <p:cNvPr id="15" name="Wowsonice.m4a">
            <a:hlinkClick r:id="" action="ppaction://media"/>
            <a:extLst>
              <a:ext uri="{FF2B5EF4-FFF2-40B4-BE49-F238E27FC236}">
                <a16:creationId xmlns:a16="http://schemas.microsoft.com/office/drawing/2014/main" id="{46240DE5-813C-453B-881D-DAB9DE5C96D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106067" y="7212012"/>
            <a:ext cx="487362" cy="487363"/>
          </a:xfrm>
          <a:prstGeom prst="rect">
            <a:avLst/>
          </a:prstGeom>
        </p:spPr>
      </p:pic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D49F089C-FAE0-4A8B-97D7-E51863539C2E}"/>
              </a:ext>
            </a:extLst>
          </p:cNvPr>
          <p:cNvSpPr/>
          <p:nvPr/>
        </p:nvSpPr>
        <p:spPr>
          <a:xfrm>
            <a:off x="8610283" y="1890485"/>
            <a:ext cx="2652484" cy="536713"/>
          </a:xfrm>
          <a:prstGeom prst="wedgeRectCallout">
            <a:avLst>
              <a:gd name="adj1" fmla="val -42267"/>
              <a:gd name="adj2" fmla="val 10361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She’s Sally.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56A1F501-EC52-4360-9938-F9D2323BD519}"/>
              </a:ext>
            </a:extLst>
          </p:cNvPr>
          <p:cNvSpPr/>
          <p:nvPr/>
        </p:nvSpPr>
        <p:spPr>
          <a:xfrm>
            <a:off x="627159" y="2158842"/>
            <a:ext cx="2799950" cy="536713"/>
          </a:xfrm>
          <a:prstGeom prst="wedgeRectCallout">
            <a:avLst>
              <a:gd name="adj1" fmla="val 47858"/>
              <a:gd name="adj2" fmla="val 84702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Who’s she?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2B765018-C708-499D-9015-6DD5441C6AA3}"/>
              </a:ext>
            </a:extLst>
          </p:cNvPr>
          <p:cNvSpPr/>
          <p:nvPr/>
        </p:nvSpPr>
        <p:spPr>
          <a:xfrm>
            <a:off x="225225" y="3160643"/>
            <a:ext cx="3026475" cy="536713"/>
          </a:xfrm>
          <a:prstGeom prst="wedgeRectCallout">
            <a:avLst>
              <a:gd name="adj1" fmla="val 57395"/>
              <a:gd name="adj2" fmla="val -10759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Is she your sister?</a:t>
            </a:r>
          </a:p>
        </p:txBody>
      </p: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FEDFD708-F9AE-4BE5-949A-260FC7087BD0}"/>
              </a:ext>
            </a:extLst>
          </p:cNvPr>
          <p:cNvSpPr/>
          <p:nvPr/>
        </p:nvSpPr>
        <p:spPr>
          <a:xfrm>
            <a:off x="8674100" y="3181256"/>
            <a:ext cx="3556883" cy="1102464"/>
          </a:xfrm>
          <a:prstGeom prst="wedgeRectCallout">
            <a:avLst>
              <a:gd name="adj1" fmla="val -56019"/>
              <a:gd name="adj2" fmla="val 5459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Yes, she is. Look! 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She can dance well.</a:t>
            </a:r>
          </a:p>
        </p:txBody>
      </p: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DC1098B0-6F0E-4650-95D2-4262470DC1E6}"/>
              </a:ext>
            </a:extLst>
          </p:cNvPr>
          <p:cNvSpPr/>
          <p:nvPr/>
        </p:nvSpPr>
        <p:spPr>
          <a:xfrm>
            <a:off x="400634" y="4283720"/>
            <a:ext cx="3026475" cy="536713"/>
          </a:xfrm>
          <a:prstGeom prst="wedgeRectCallout">
            <a:avLst>
              <a:gd name="adj1" fmla="val 56388"/>
              <a:gd name="adj2" fmla="val -77014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Wow! So nice!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11961A4-174F-42E3-B744-E88758E9F1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36" y="80309"/>
            <a:ext cx="2174726" cy="2944244"/>
          </a:xfrm>
          <a:prstGeom prst="rect">
            <a:avLst/>
          </a:prstGeom>
        </p:spPr>
      </p:pic>
      <p:pic>
        <p:nvPicPr>
          <p:cNvPr id="24" name="dance">
            <a:hlinkClick r:id="" action="ppaction://media"/>
            <a:extLst>
              <a:ext uri="{FF2B5EF4-FFF2-40B4-BE49-F238E27FC236}">
                <a16:creationId xmlns:a16="http://schemas.microsoft.com/office/drawing/2014/main" id="{B161F466-BEC7-4978-AE51-E60738D454AE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112513" y="433023"/>
            <a:ext cx="1772213" cy="226253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6C44EDF-B4E6-4801-9CDB-F566122E0A67}"/>
              </a:ext>
            </a:extLst>
          </p:cNvPr>
          <p:cNvSpPr/>
          <p:nvPr/>
        </p:nvSpPr>
        <p:spPr>
          <a:xfrm>
            <a:off x="126016" y="35609"/>
            <a:ext cx="2284153" cy="75709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Let’s act!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9820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翻页翻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1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76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3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54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8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902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77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68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6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18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18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34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video>
              <p:cMediaNode vol="80000" showWhenStopped="0">
                <p:cTn id="6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B4B691-89B5-4785-890D-5E81371FC0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91"/>
            <a:ext cx="12192000" cy="7285511"/>
          </a:xfrm>
          <a:prstGeom prst="rect">
            <a:avLst/>
          </a:prstGeom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68DC0FC8-2078-4511-9E89-85A4136AFB0E}"/>
              </a:ext>
            </a:extLst>
          </p:cNvPr>
          <p:cNvSpPr/>
          <p:nvPr/>
        </p:nvSpPr>
        <p:spPr>
          <a:xfrm>
            <a:off x="1105280" y="-111591"/>
            <a:ext cx="3903789" cy="2424485"/>
          </a:xfrm>
          <a:prstGeom prst="cloudCallout">
            <a:avLst>
              <a:gd name="adj1" fmla="val 29855"/>
              <a:gd name="adj2" fmla="val 661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E75439-1537-4785-8B62-D7E08158DE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18" y="264217"/>
            <a:ext cx="2997193" cy="1544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6DC1E9-3618-44A8-889E-667D1DAC45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1700" y="445937"/>
            <a:ext cx="1076475" cy="1181265"/>
          </a:xfrm>
          <a:prstGeom prst="rect">
            <a:avLst/>
          </a:prstGeom>
        </p:spPr>
      </p:pic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D49F089C-FAE0-4A8B-97D7-E51863539C2E}"/>
              </a:ext>
            </a:extLst>
          </p:cNvPr>
          <p:cNvSpPr/>
          <p:nvPr/>
        </p:nvSpPr>
        <p:spPr>
          <a:xfrm>
            <a:off x="8976074" y="1839848"/>
            <a:ext cx="2400947" cy="636717"/>
          </a:xfrm>
          <a:prstGeom prst="wedgeRectCallout">
            <a:avLst>
              <a:gd name="adj1" fmla="val -44720"/>
              <a:gd name="adj2" fmla="val 90330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He’s Jim.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56A1F501-EC52-4360-9938-F9D2323BD519}"/>
              </a:ext>
            </a:extLst>
          </p:cNvPr>
          <p:cNvSpPr/>
          <p:nvPr/>
        </p:nvSpPr>
        <p:spPr>
          <a:xfrm>
            <a:off x="814979" y="2401649"/>
            <a:ext cx="2624541" cy="536713"/>
          </a:xfrm>
          <a:prstGeom prst="wedgeRectCallout">
            <a:avLst>
              <a:gd name="adj1" fmla="val 43783"/>
              <a:gd name="adj2" fmla="val 82851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Who’s he?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2B765018-C708-499D-9015-6DD5441C6AA3}"/>
              </a:ext>
            </a:extLst>
          </p:cNvPr>
          <p:cNvSpPr/>
          <p:nvPr/>
        </p:nvSpPr>
        <p:spPr>
          <a:xfrm>
            <a:off x="229035" y="3747007"/>
            <a:ext cx="3026475" cy="536713"/>
          </a:xfrm>
          <a:prstGeom prst="wedgeRectCallout">
            <a:avLst>
              <a:gd name="adj1" fmla="val 58402"/>
              <a:gd name="adj2" fmla="val -69442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Is he your brother?</a:t>
            </a:r>
          </a:p>
        </p:txBody>
      </p: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FEDFD708-F9AE-4BE5-949A-260FC7087BD0}"/>
              </a:ext>
            </a:extLst>
          </p:cNvPr>
          <p:cNvSpPr/>
          <p:nvPr/>
        </p:nvSpPr>
        <p:spPr>
          <a:xfrm>
            <a:off x="8551533" y="4164614"/>
            <a:ext cx="3556883" cy="1735906"/>
          </a:xfrm>
          <a:prstGeom prst="wedgeRectCallout">
            <a:avLst>
              <a:gd name="adj1" fmla="val -42880"/>
              <a:gd name="adj2" fmla="val -7747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No, he isn’t. 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He’s my friend.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We can play football.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We are happy!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0596E4-FE8C-425F-A6FD-EB63F2CF23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1" y="449789"/>
            <a:ext cx="937291" cy="1122689"/>
          </a:xfrm>
          <a:prstGeom prst="rect">
            <a:avLst/>
          </a:prstGeom>
        </p:spPr>
      </p:pic>
      <p:pic>
        <p:nvPicPr>
          <p:cNvPr id="4" name="who's he.m4a">
            <a:hlinkClick r:id="" action="ppaction://media"/>
            <a:extLst>
              <a:ext uri="{FF2B5EF4-FFF2-40B4-BE49-F238E27FC236}">
                <a16:creationId xmlns:a16="http://schemas.microsoft.com/office/drawing/2014/main" id="{0728130C-7EB8-4C13-B41F-FE0345488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04214" y="7312512"/>
            <a:ext cx="487362" cy="487362"/>
          </a:xfrm>
          <a:prstGeom prst="rect">
            <a:avLst/>
          </a:prstGeom>
        </p:spPr>
      </p:pic>
      <p:pic>
        <p:nvPicPr>
          <p:cNvPr id="9" name="he'sjim">
            <a:hlinkClick r:id="" action="ppaction://media"/>
            <a:extLst>
              <a:ext uri="{FF2B5EF4-FFF2-40B4-BE49-F238E27FC236}">
                <a16:creationId xmlns:a16="http://schemas.microsoft.com/office/drawing/2014/main" id="{C75BB8D6-2EC7-400C-A142-9615ACD288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483100" y="7808913"/>
            <a:ext cx="487363" cy="487362"/>
          </a:xfrm>
          <a:prstGeom prst="rect">
            <a:avLst/>
          </a:prstGeom>
        </p:spPr>
      </p:pic>
      <p:pic>
        <p:nvPicPr>
          <p:cNvPr id="21" name="isheyourbrother.m4a">
            <a:hlinkClick r:id="" action="ppaction://media"/>
            <a:extLst>
              <a:ext uri="{FF2B5EF4-FFF2-40B4-BE49-F238E27FC236}">
                <a16:creationId xmlns:a16="http://schemas.microsoft.com/office/drawing/2014/main" id="{E4F49069-A789-44F3-9452-E0D767A4545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538288" y="8101013"/>
            <a:ext cx="487362" cy="487362"/>
          </a:xfrm>
          <a:prstGeom prst="rect">
            <a:avLst/>
          </a:prstGeom>
        </p:spPr>
      </p:pic>
      <p:pic>
        <p:nvPicPr>
          <p:cNvPr id="23" name="noheisn'tweplayfootball">
            <a:hlinkClick r:id="" action="ppaction://media"/>
            <a:extLst>
              <a:ext uri="{FF2B5EF4-FFF2-40B4-BE49-F238E27FC236}">
                <a16:creationId xmlns:a16="http://schemas.microsoft.com/office/drawing/2014/main" id="{FB93E962-FC28-47AE-AC6D-1DD496A2AAC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639888" y="77993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4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翻页翻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72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8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609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72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329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63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">
            <a:extLst>
              <a:ext uri="{FF2B5EF4-FFF2-40B4-BE49-F238E27FC236}">
                <a16:creationId xmlns:a16="http://schemas.microsoft.com/office/drawing/2014/main" id="{2C70919D-7FC5-4078-8632-01B36A74C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422" y="772718"/>
            <a:ext cx="7207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6000" b="1">
                <a:solidFill>
                  <a:srgbClr val="FF0066"/>
                </a:solidFill>
              </a:rPr>
              <a:t>m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1D9886A9-72FA-4E63-B850-3FFD4F234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121" y="842568"/>
            <a:ext cx="2089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6000" b="1" dirty="0"/>
              <a:t>other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4F76D206-3BAB-44BB-BEE6-319DC1C7E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984" y="772718"/>
            <a:ext cx="10795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6000" b="1" dirty="0" err="1">
                <a:solidFill>
                  <a:srgbClr val="FF0066"/>
                </a:solidFill>
              </a:rPr>
              <a:t>br</a:t>
            </a:r>
            <a:endParaRPr lang="en-US" altLang="zh-CN" sz="6000" b="1" dirty="0">
              <a:solidFill>
                <a:srgbClr val="FF0066"/>
              </a:solidFill>
            </a:endParaRP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9CF7AEB5-AE3B-4926-8022-13DD4C0D9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5860" y="1850630"/>
            <a:ext cx="2808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/>
              <a:t>哥哥，弟弟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4EDFED-2028-4CB7-84E9-293420A17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47" y="491364"/>
            <a:ext cx="1936699" cy="23774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CC6DA0-8362-4A79-93E4-3ACF8AC4C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21" y="3299538"/>
            <a:ext cx="1936699" cy="237744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F62E47-1B43-40CB-9F71-1DD8664446B5}"/>
              </a:ext>
            </a:extLst>
          </p:cNvPr>
          <p:cNvSpPr txBox="1"/>
          <p:nvPr/>
        </p:nvSpPr>
        <p:spPr>
          <a:xfrm>
            <a:off x="1642354" y="3830784"/>
            <a:ext cx="23006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big brother</a:t>
            </a:r>
          </a:p>
          <a:p>
            <a:r>
              <a:rPr lang="zh-CN" altLang="en-US" sz="3200" b="1" dirty="0"/>
              <a:t>    哥哥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C23DF27-F04C-4100-ACA1-42B9142D3831}"/>
              </a:ext>
            </a:extLst>
          </p:cNvPr>
          <p:cNvCxnSpPr/>
          <p:nvPr/>
        </p:nvCxnSpPr>
        <p:spPr>
          <a:xfrm>
            <a:off x="3949002" y="4270549"/>
            <a:ext cx="912708" cy="988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E7D1533-A0F2-478C-934B-2F996F849305}"/>
              </a:ext>
            </a:extLst>
          </p:cNvPr>
          <p:cNvSpPr txBox="1"/>
          <p:nvPr/>
        </p:nvSpPr>
        <p:spPr>
          <a:xfrm>
            <a:off x="7311939" y="3830784"/>
            <a:ext cx="25378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little brother</a:t>
            </a:r>
          </a:p>
          <a:p>
            <a:r>
              <a:rPr lang="zh-CN" altLang="en-US" sz="3200" b="1" dirty="0"/>
              <a:t>     弟弟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3FC28F6-6FA3-4361-AF62-C111D7285631}"/>
              </a:ext>
            </a:extLst>
          </p:cNvPr>
          <p:cNvCxnSpPr>
            <a:cxnSpLocks/>
          </p:cNvCxnSpPr>
          <p:nvPr/>
        </p:nvCxnSpPr>
        <p:spPr>
          <a:xfrm flipH="1" flipV="1">
            <a:off x="6216669" y="3955504"/>
            <a:ext cx="764302" cy="3150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1269" grpId="0"/>
      <p:bldP spid="11270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id="{C6863D97-C395-41A5-A8F0-29EA3D418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4" y="1052513"/>
            <a:ext cx="640873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4400" b="1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D39DF468-17BD-4755-B7B1-591EC3926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3141663"/>
            <a:ext cx="63182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zh-CN" sz="3200" b="1"/>
          </a:p>
          <a:p>
            <a:endParaRPr lang="en-US" altLang="zh-CN" sz="3200" b="1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1FE0FA9-C1DF-40CA-B015-EA964DCB8EED}"/>
              </a:ext>
            </a:extLst>
          </p:cNvPr>
          <p:cNvSpPr txBox="1">
            <a:spLocks/>
          </p:cNvSpPr>
          <p:nvPr/>
        </p:nvSpPr>
        <p:spPr>
          <a:xfrm>
            <a:off x="3154605" y="1663917"/>
            <a:ext cx="4885619" cy="35301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4000" b="1" dirty="0">
                <a:solidFill>
                  <a:schemeClr val="tx1"/>
                </a:solidFill>
              </a:rPr>
              <a:t>She’s my sister.</a:t>
            </a:r>
          </a:p>
          <a:p>
            <a:pPr>
              <a:spcBef>
                <a:spcPct val="50000"/>
              </a:spcBef>
            </a:pPr>
            <a:r>
              <a:rPr lang="en-US" altLang="zh-CN" sz="4000" b="1" dirty="0">
                <a:solidFill>
                  <a:schemeClr val="tx1"/>
                </a:solidFill>
              </a:rPr>
              <a:t>Thin and nice.</a:t>
            </a:r>
          </a:p>
          <a:p>
            <a:pPr>
              <a:spcBef>
                <a:spcPct val="50000"/>
              </a:spcBef>
            </a:pPr>
            <a:r>
              <a:rPr lang="en-US" altLang="zh-CN" sz="4000" b="1" dirty="0">
                <a:solidFill>
                  <a:schemeClr val="tx1"/>
                </a:solidFill>
              </a:rPr>
              <a:t>He’s my brother.</a:t>
            </a:r>
          </a:p>
          <a:p>
            <a:pPr>
              <a:spcBef>
                <a:spcPct val="50000"/>
              </a:spcBef>
            </a:pPr>
            <a:r>
              <a:rPr lang="en-US" altLang="zh-CN" sz="4000" b="1" dirty="0">
                <a:solidFill>
                  <a:schemeClr val="tx1"/>
                </a:solidFill>
              </a:rPr>
              <a:t>Sweet and small.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4A1110-F46C-46D9-914C-183432F9E742}"/>
              </a:ext>
            </a:extLst>
          </p:cNvPr>
          <p:cNvSpPr/>
          <p:nvPr/>
        </p:nvSpPr>
        <p:spPr>
          <a:xfrm>
            <a:off x="0" y="0"/>
            <a:ext cx="2284153" cy="75709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Let’s chant!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C07B50-C0A5-4B66-9EB6-0E9F38247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8" y="1119952"/>
            <a:ext cx="2371620" cy="25551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B83EC1-032F-434C-9EA3-7F2C256F7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460" y="3428999"/>
            <a:ext cx="3161563" cy="22851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>
            <a:extLst>
              <a:ext uri="{FF2B5EF4-FFF2-40B4-BE49-F238E27FC236}">
                <a16:creationId xmlns:a16="http://schemas.microsoft.com/office/drawing/2014/main" id="{3497C397-718D-4EBB-A191-FFC615DA1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422" y="1454627"/>
            <a:ext cx="5761038" cy="1508105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50000"/>
              </a:spcBef>
              <a:buNone/>
              <a:defRPr sz="4000" b="1"/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/>
              <a:t>Is he your brother?</a:t>
            </a:r>
          </a:p>
          <a:p>
            <a:r>
              <a:rPr lang="zh-CN" altLang="en-US" dirty="0"/>
              <a:t>他是你的兄弟吗？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8416DA26-C471-434D-A4B2-D6CE60468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422" y="3033076"/>
            <a:ext cx="5761038" cy="646331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50000"/>
              </a:spcBef>
              <a:buNone/>
              <a:defRPr sz="4000" b="1"/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/>
              <a:t>No, he </a:t>
            </a:r>
            <a:r>
              <a:rPr lang="en-US" altLang="zh-CN" dirty="0">
                <a:solidFill>
                  <a:srgbClr val="FF0000"/>
                </a:solidFill>
              </a:rPr>
              <a:t>isn’t</a:t>
            </a:r>
            <a:r>
              <a:rPr lang="en-US" altLang="zh-CN" dirty="0"/>
              <a:t>. </a:t>
            </a: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DE06E2C1-F3BE-4C87-A4A4-D28B40F8E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422" y="4475248"/>
            <a:ext cx="5761038" cy="646331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50000"/>
              </a:spcBef>
              <a:buNone/>
              <a:defRPr sz="4000" b="1"/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/>
              <a:t>Yes, he is. </a:t>
            </a:r>
            <a:endParaRPr lang="zh-CN" altLang="en-US" dirty="0"/>
          </a:p>
        </p:txBody>
      </p:sp>
      <p:sp>
        <p:nvSpPr>
          <p:cNvPr id="20487" name="Line 7">
            <a:extLst>
              <a:ext uri="{FF2B5EF4-FFF2-40B4-BE49-F238E27FC236}">
                <a16:creationId xmlns:a16="http://schemas.microsoft.com/office/drawing/2014/main" id="{27CD79F1-7C14-43E6-B417-B1988D642C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9181" y="1554448"/>
            <a:ext cx="503237" cy="5032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622DB4-8E38-4CEF-A256-33C082CC3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20" y="1806067"/>
            <a:ext cx="1681165" cy="2013703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35320241-2B35-4611-A8BC-08AFFB165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422" y="3754162"/>
            <a:ext cx="5761038" cy="646331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50000"/>
              </a:spcBef>
              <a:buNone/>
              <a:defRPr sz="4000" b="1"/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/>
              <a:t>Is he your friend?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  <p:bldP spid="20485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">
            <a:extLst>
              <a:ext uri="{FF2B5EF4-FFF2-40B4-BE49-F238E27FC236}">
                <a16:creationId xmlns:a16="http://schemas.microsoft.com/office/drawing/2014/main" id="{CD577662-AED3-44CC-BAD2-F22548A99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389" y="1001733"/>
            <a:ext cx="6481762" cy="150810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50000"/>
              </a:spcBef>
              <a:buNone/>
              <a:defRPr sz="4000" b="1"/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/>
              <a:t>Is she</a:t>
            </a:r>
            <a:r>
              <a:rPr lang="zh-CN" altLang="en-US" dirty="0"/>
              <a:t>，</a:t>
            </a:r>
            <a:r>
              <a:rPr lang="en-US" altLang="zh-CN" dirty="0"/>
              <a:t>is she,</a:t>
            </a:r>
          </a:p>
          <a:p>
            <a:r>
              <a:rPr lang="en-US" altLang="zh-CN" dirty="0"/>
              <a:t>Is she your sister</a:t>
            </a:r>
            <a:r>
              <a:rPr lang="zh-CN" altLang="en-US" dirty="0"/>
              <a:t>？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87C650F4-3982-49BA-8015-C38C6F803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5890" y="2690703"/>
            <a:ext cx="6156325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50000"/>
              </a:spcBef>
              <a:buNone/>
              <a:defRPr sz="40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/>
              <a:t>Yes</a:t>
            </a:r>
            <a:r>
              <a:rPr lang="zh-CN" altLang="en-US" dirty="0"/>
              <a:t>，</a:t>
            </a:r>
            <a:r>
              <a:rPr lang="en-US" altLang="zh-CN" dirty="0"/>
              <a:t>yes. Yes, she is.</a:t>
            </a: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6AF712DE-E021-4A8C-B236-34B3B4848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389" y="3517899"/>
            <a:ext cx="4895850" cy="150810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50000"/>
              </a:spcBef>
              <a:buNone/>
              <a:defRPr sz="40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/>
              <a:t>Is he, is he,</a:t>
            </a:r>
          </a:p>
          <a:p>
            <a:r>
              <a:rPr lang="en-US" altLang="zh-CN" dirty="0"/>
              <a:t>Is he your brother?</a:t>
            </a: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EBD79A38-7024-40AD-B72D-30E194476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0815" y="5238857"/>
            <a:ext cx="612140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50000"/>
              </a:spcBef>
              <a:buNone/>
              <a:defRPr sz="40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CN" dirty="0"/>
              <a:t>No, no. No, he isn’t.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8B711E4-4CA6-4DBC-8DDC-5CCB94238B71}"/>
              </a:ext>
            </a:extLst>
          </p:cNvPr>
          <p:cNvSpPr/>
          <p:nvPr/>
        </p:nvSpPr>
        <p:spPr>
          <a:xfrm>
            <a:off x="0" y="0"/>
            <a:ext cx="2284153" cy="75709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Let’s chant!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3E838A-DC21-4048-BE0F-9421903B4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23" y="629680"/>
            <a:ext cx="1480583" cy="19054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D2F7F5-42B5-4ADE-B63E-1C361CE16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23" y="3385229"/>
            <a:ext cx="1480583" cy="1773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5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 animBg="1"/>
      <p:bldP spid="18437" grpId="0" animBg="1"/>
      <p:bldP spid="184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74F1B763-27CB-4EF6-BD3A-6F5A6FB56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9" y="356870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600" b="1">
              <a:solidFill>
                <a:srgbClr val="CC0099"/>
              </a:solidFill>
            </a:endParaRP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34534A83-6C3A-417B-994C-77AC2D20E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775" y="1281113"/>
            <a:ext cx="36311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 sz="3600" dirty="0">
              <a:solidFill>
                <a:srgbClr val="FF0000"/>
              </a:solidFill>
            </a:endParaRPr>
          </a:p>
          <a:p>
            <a:r>
              <a:rPr lang="zh-CN" altLang="zh-CN" sz="3600" dirty="0"/>
              <a:t>Yes, he/she is .</a:t>
            </a:r>
          </a:p>
          <a:p>
            <a:r>
              <a:rPr lang="zh-CN" altLang="zh-CN" sz="3600" dirty="0"/>
              <a:t>No, he /she is</a:t>
            </a:r>
            <a:r>
              <a:rPr lang="zh-CN" altLang="zh-CN" sz="3600" dirty="0">
                <a:solidFill>
                  <a:srgbClr val="FF0000"/>
                </a:solidFill>
              </a:rPr>
              <a:t>n't</a:t>
            </a:r>
            <a:r>
              <a:rPr lang="zh-CN" altLang="zh-CN" sz="3600" dirty="0"/>
              <a:t> .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F48E5000-2FF9-4D8E-B12E-77A2BDE8C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75" y="3711576"/>
            <a:ext cx="11368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rgbClr val="CC0099"/>
                </a:solidFill>
              </a:rPr>
              <a:t>thin 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AEC04ADF-4607-46A9-959A-6E1FBAC67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51" y="515778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en-US" sz="3600" b="1">
              <a:solidFill>
                <a:srgbClr val="0000FF"/>
              </a:solidFill>
            </a:endParaRP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A6652311-6B4B-45E1-A0AA-DFF1B2E23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4739" y="3711576"/>
            <a:ext cx="8771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rgbClr val="CC0099"/>
                </a:solidFill>
              </a:rPr>
              <a:t>fat </a:t>
            </a:r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25A0F0FD-4F1A-46A7-BF95-761F7E58B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76" y="4432301"/>
            <a:ext cx="83227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rgbClr val="00CC00"/>
                </a:solidFill>
              </a:rPr>
              <a:t>tall</a:t>
            </a: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524866DD-241A-42DA-8323-147187C49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4360864"/>
            <a:ext cx="13933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rgbClr val="00CC00"/>
                </a:solidFill>
              </a:rPr>
              <a:t>short 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365264B3-91BC-4264-BEE7-01A08BAA1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76" y="5153026"/>
            <a:ext cx="9861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</a:rPr>
              <a:t>old 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AE0BA424-3841-4D91-8D00-E023CE5C0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4738" y="5153026"/>
            <a:ext cx="15119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</a:rPr>
              <a:t>young</a:t>
            </a: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F5DE901A-1221-4E5C-8A1F-F758297D7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76" y="5872164"/>
            <a:ext cx="98937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>
                <a:solidFill>
                  <a:srgbClr val="FF0000"/>
                </a:solidFill>
              </a:rPr>
              <a:t>big </a:t>
            </a: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F16889EB-3BD9-4172-AE4E-C6D9101BB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4739" y="5872164"/>
            <a:ext cx="12731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small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DC9108E2-8A19-4508-A42B-8662FF562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776" y="1065214"/>
            <a:ext cx="421461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4400" b="1">
                <a:solidFill>
                  <a:srgbClr val="FF0000"/>
                </a:solidFill>
              </a:rPr>
              <a:t>Is</a:t>
            </a:r>
            <a:r>
              <a:rPr lang="en-US" altLang="zh-CN" sz="4400" b="1"/>
              <a:t> </a:t>
            </a:r>
            <a:r>
              <a:rPr lang="en-US" altLang="zh-CN" sz="4400" b="1">
                <a:solidFill>
                  <a:schemeClr val="accent2"/>
                </a:solidFill>
              </a:rPr>
              <a:t>he/ she _____</a:t>
            </a:r>
            <a:r>
              <a:rPr lang="en-US" altLang="zh-CN" sz="4400" b="1">
                <a:solidFill>
                  <a:srgbClr val="FF0000"/>
                </a:solidFill>
              </a:rPr>
              <a:t>?</a:t>
            </a:r>
            <a:endParaRPr lang="en-US" altLang="zh-CN" sz="4400" b="1"/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81BCAF5-4265-4F05-BB75-D93C59EBB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1065213"/>
            <a:ext cx="69923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4400" b="1">
                <a:solidFill>
                  <a:schemeClr val="accent2"/>
                </a:solidFill>
              </a:rPr>
              <a:t>A:</a:t>
            </a:r>
          </a:p>
          <a:p>
            <a:r>
              <a:rPr lang="zh-CN" altLang="zh-CN" sz="4400" b="1"/>
              <a:t>B:</a:t>
            </a:r>
          </a:p>
        </p:txBody>
      </p:sp>
      <p:pic>
        <p:nvPicPr>
          <p:cNvPr id="19471" name="Picture 4" descr="a thin boy">
            <a:extLst>
              <a:ext uri="{FF2B5EF4-FFF2-40B4-BE49-F238E27FC236}">
                <a16:creationId xmlns:a16="http://schemas.microsoft.com/office/drawing/2014/main" id="{F5E05119-C78A-4E29-984A-9A9B402A2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23448"/>
          <a:stretch>
            <a:fillRect/>
          </a:stretch>
        </p:blipFill>
        <p:spPr bwMode="auto">
          <a:xfrm>
            <a:off x="9336088" y="688975"/>
            <a:ext cx="900112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2" name="Picture 5" descr="a fat boy">
            <a:extLst>
              <a:ext uri="{FF2B5EF4-FFF2-40B4-BE49-F238E27FC236}">
                <a16:creationId xmlns:a16="http://schemas.microsoft.com/office/drawing/2014/main" id="{577EE990-A2B7-4C2C-B7E3-8BCF7D3D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r="22809"/>
          <a:stretch>
            <a:fillRect/>
          </a:stretch>
        </p:blipFill>
        <p:spPr bwMode="auto">
          <a:xfrm>
            <a:off x="7464426" y="760413"/>
            <a:ext cx="1825625" cy="156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3" name="Picture 6" descr="a short girl">
            <a:extLst>
              <a:ext uri="{FF2B5EF4-FFF2-40B4-BE49-F238E27FC236}">
                <a16:creationId xmlns:a16="http://schemas.microsoft.com/office/drawing/2014/main" id="{9EA15C3E-AAF0-4FAF-9DD0-33364EC2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67" r="34854"/>
          <a:stretch>
            <a:fillRect/>
          </a:stretch>
        </p:blipFill>
        <p:spPr bwMode="auto">
          <a:xfrm>
            <a:off x="9337675" y="3136901"/>
            <a:ext cx="935038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4" name="Picture 7" descr="a tall girl">
            <a:extLst>
              <a:ext uri="{FF2B5EF4-FFF2-40B4-BE49-F238E27FC236}">
                <a16:creationId xmlns:a16="http://schemas.microsoft.com/office/drawing/2014/main" id="{D229D290-9FAA-4972-B641-D08959E1E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3" r="34473"/>
          <a:stretch>
            <a:fillRect/>
          </a:stretch>
        </p:blipFill>
        <p:spPr bwMode="auto">
          <a:xfrm>
            <a:off x="7969250" y="2416175"/>
            <a:ext cx="1289050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75" name="Picture 19">
            <a:extLst>
              <a:ext uri="{FF2B5EF4-FFF2-40B4-BE49-F238E27FC236}">
                <a16:creationId xmlns:a16="http://schemas.microsoft.com/office/drawing/2014/main" id="{DEB117BB-62A0-41D0-9DA5-8B0EA77BC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589" y="5211763"/>
            <a:ext cx="2160587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6" name="Picture 20">
            <a:extLst>
              <a:ext uri="{FF2B5EF4-FFF2-40B4-BE49-F238E27FC236}">
                <a16:creationId xmlns:a16="http://schemas.microsoft.com/office/drawing/2014/main" id="{7B2DD549-60D9-48BD-AD98-4DA902D2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6" y="5224464"/>
            <a:ext cx="212407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41B45D-D12B-48AD-9B4C-4534D711AC8A}"/>
              </a:ext>
            </a:extLst>
          </p:cNvPr>
          <p:cNvSpPr/>
          <p:nvPr/>
        </p:nvSpPr>
        <p:spPr>
          <a:xfrm>
            <a:off x="35767" y="37168"/>
            <a:ext cx="2284153" cy="75709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Try to say: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B4B691-89B5-4785-890D-5E81371FC0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91"/>
            <a:ext cx="12192000" cy="7285511"/>
          </a:xfrm>
          <a:prstGeom prst="rect">
            <a:avLst/>
          </a:prstGeom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68DC0FC8-2078-4511-9E89-85A4136AFB0E}"/>
              </a:ext>
            </a:extLst>
          </p:cNvPr>
          <p:cNvSpPr/>
          <p:nvPr/>
        </p:nvSpPr>
        <p:spPr>
          <a:xfrm>
            <a:off x="1105280" y="-111591"/>
            <a:ext cx="3903789" cy="2424485"/>
          </a:xfrm>
          <a:prstGeom prst="cloudCallout">
            <a:avLst>
              <a:gd name="adj1" fmla="val 29855"/>
              <a:gd name="adj2" fmla="val 661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E75439-1537-4785-8B62-D7E08158DE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18" y="264217"/>
            <a:ext cx="2997193" cy="1544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6DC1E9-3618-44A8-889E-667D1DAC45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1700" y="445937"/>
            <a:ext cx="1076475" cy="1181265"/>
          </a:xfrm>
          <a:prstGeom prst="rect">
            <a:avLst/>
          </a:prstGeom>
        </p:spPr>
      </p:pic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D49F089C-FAE0-4A8B-97D7-E51863539C2E}"/>
              </a:ext>
            </a:extLst>
          </p:cNvPr>
          <p:cNvSpPr/>
          <p:nvPr/>
        </p:nvSpPr>
        <p:spPr>
          <a:xfrm>
            <a:off x="8976074" y="1839848"/>
            <a:ext cx="2400947" cy="636717"/>
          </a:xfrm>
          <a:prstGeom prst="wedgeRectCallout">
            <a:avLst>
              <a:gd name="adj1" fmla="val -44720"/>
              <a:gd name="adj2" fmla="val 90330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He’s Jim.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56A1F501-EC52-4360-9938-F9D2323BD519}"/>
              </a:ext>
            </a:extLst>
          </p:cNvPr>
          <p:cNvSpPr/>
          <p:nvPr/>
        </p:nvSpPr>
        <p:spPr>
          <a:xfrm>
            <a:off x="814979" y="2401649"/>
            <a:ext cx="2624541" cy="536713"/>
          </a:xfrm>
          <a:prstGeom prst="wedgeRectCallout">
            <a:avLst>
              <a:gd name="adj1" fmla="val 43783"/>
              <a:gd name="adj2" fmla="val 82851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Who’s he?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2B765018-C708-499D-9015-6DD5441C6AA3}"/>
              </a:ext>
            </a:extLst>
          </p:cNvPr>
          <p:cNvSpPr/>
          <p:nvPr/>
        </p:nvSpPr>
        <p:spPr>
          <a:xfrm>
            <a:off x="229035" y="3747007"/>
            <a:ext cx="3026475" cy="536713"/>
          </a:xfrm>
          <a:prstGeom prst="wedgeRectCallout">
            <a:avLst>
              <a:gd name="adj1" fmla="val 58402"/>
              <a:gd name="adj2" fmla="val -69442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Is he your brother?</a:t>
            </a:r>
          </a:p>
        </p:txBody>
      </p: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FEDFD708-F9AE-4BE5-949A-260FC7087BD0}"/>
              </a:ext>
            </a:extLst>
          </p:cNvPr>
          <p:cNvSpPr/>
          <p:nvPr/>
        </p:nvSpPr>
        <p:spPr>
          <a:xfrm>
            <a:off x="8551533" y="4164614"/>
            <a:ext cx="3556883" cy="1735906"/>
          </a:xfrm>
          <a:prstGeom prst="wedgeRectCallout">
            <a:avLst>
              <a:gd name="adj1" fmla="val -42880"/>
              <a:gd name="adj2" fmla="val -7747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No, he isn’t. 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He’s my friend.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We can play football.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We are happy!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0596E4-FE8C-425F-A6FD-EB63F2CF23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1" y="449789"/>
            <a:ext cx="937291" cy="1122689"/>
          </a:xfrm>
          <a:prstGeom prst="rect">
            <a:avLst/>
          </a:prstGeom>
        </p:spPr>
      </p:pic>
      <p:pic>
        <p:nvPicPr>
          <p:cNvPr id="4" name="who's he.m4a">
            <a:hlinkClick r:id="" action="ppaction://media"/>
            <a:extLst>
              <a:ext uri="{FF2B5EF4-FFF2-40B4-BE49-F238E27FC236}">
                <a16:creationId xmlns:a16="http://schemas.microsoft.com/office/drawing/2014/main" id="{0728130C-7EB8-4C13-B41F-FE0345488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04214" y="7312512"/>
            <a:ext cx="487362" cy="487362"/>
          </a:xfrm>
          <a:prstGeom prst="rect">
            <a:avLst/>
          </a:prstGeom>
        </p:spPr>
      </p:pic>
      <p:pic>
        <p:nvPicPr>
          <p:cNvPr id="9" name="he'sjim">
            <a:hlinkClick r:id="" action="ppaction://media"/>
            <a:extLst>
              <a:ext uri="{FF2B5EF4-FFF2-40B4-BE49-F238E27FC236}">
                <a16:creationId xmlns:a16="http://schemas.microsoft.com/office/drawing/2014/main" id="{C75BB8D6-2EC7-400C-A142-9615ACD288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483100" y="7808913"/>
            <a:ext cx="487363" cy="487362"/>
          </a:xfrm>
          <a:prstGeom prst="rect">
            <a:avLst/>
          </a:prstGeom>
        </p:spPr>
      </p:pic>
      <p:pic>
        <p:nvPicPr>
          <p:cNvPr id="21" name="isheyourbrother.m4a">
            <a:hlinkClick r:id="" action="ppaction://media"/>
            <a:extLst>
              <a:ext uri="{FF2B5EF4-FFF2-40B4-BE49-F238E27FC236}">
                <a16:creationId xmlns:a16="http://schemas.microsoft.com/office/drawing/2014/main" id="{E4F49069-A789-44F3-9452-E0D767A4545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538288" y="8101013"/>
            <a:ext cx="487362" cy="487362"/>
          </a:xfrm>
          <a:prstGeom prst="rect">
            <a:avLst/>
          </a:prstGeom>
        </p:spPr>
      </p:pic>
      <p:pic>
        <p:nvPicPr>
          <p:cNvPr id="23" name="noheisn'tweplayfootball">
            <a:hlinkClick r:id="" action="ppaction://media"/>
            <a:extLst>
              <a:ext uri="{FF2B5EF4-FFF2-40B4-BE49-F238E27FC236}">
                <a16:creationId xmlns:a16="http://schemas.microsoft.com/office/drawing/2014/main" id="{FB93E962-FC28-47AE-AC6D-1DD496A2AAC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639888" y="7799388"/>
            <a:ext cx="487362" cy="48736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D5BA89-2F90-45AC-B3B7-587B3FA6311B}"/>
              </a:ext>
            </a:extLst>
          </p:cNvPr>
          <p:cNvSpPr/>
          <p:nvPr/>
        </p:nvSpPr>
        <p:spPr>
          <a:xfrm>
            <a:off x="58037" y="-71223"/>
            <a:ext cx="1989883" cy="66621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Let’s act: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145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翻页翻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72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8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609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72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329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63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48E6B4-B707-4063-B809-ED0184AA27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91"/>
            <a:ext cx="12192000" cy="7285511"/>
          </a:xfrm>
          <a:prstGeom prst="rect">
            <a:avLst/>
          </a:prstGeom>
        </p:spPr>
      </p:pic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37E850B0-7D56-4D1D-9E09-2715DFCB2DAB}"/>
              </a:ext>
            </a:extLst>
          </p:cNvPr>
          <p:cNvSpPr/>
          <p:nvPr/>
        </p:nvSpPr>
        <p:spPr>
          <a:xfrm>
            <a:off x="1105280" y="-111591"/>
            <a:ext cx="3903789" cy="2424485"/>
          </a:xfrm>
          <a:prstGeom prst="cloudCallout">
            <a:avLst>
              <a:gd name="adj1" fmla="val 29855"/>
              <a:gd name="adj2" fmla="val 661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A10E54-10A0-4FD2-9907-7E1116D8F7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18" y="264217"/>
            <a:ext cx="2997193" cy="1544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EC926B-521A-4626-ABB9-EAA14089EF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69" y="412925"/>
            <a:ext cx="938980" cy="1177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3AF45E-68C7-48E4-B8C0-E4F2248C58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51700" y="445937"/>
            <a:ext cx="1076475" cy="11812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22FB42-0A47-47AB-A715-54BE02544A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69" y="420061"/>
            <a:ext cx="938979" cy="1147612"/>
          </a:xfrm>
          <a:prstGeom prst="rect">
            <a:avLst/>
          </a:prstGeom>
        </p:spPr>
      </p:pic>
      <p:pic>
        <p:nvPicPr>
          <p:cNvPr id="14" name="Lookshe'smymother">
            <a:hlinkClick r:id="" action="ppaction://media"/>
            <a:extLst>
              <a:ext uri="{FF2B5EF4-FFF2-40B4-BE49-F238E27FC236}">
                <a16:creationId xmlns:a16="http://schemas.microsoft.com/office/drawing/2014/main" id="{01546A32-35D7-46A2-AA18-E631FB8307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536488" y="6472238"/>
            <a:ext cx="487362" cy="487362"/>
          </a:xfrm>
          <a:prstGeom prst="rect">
            <a:avLst/>
          </a:prstGeom>
        </p:spPr>
      </p:pic>
      <p:pic>
        <p:nvPicPr>
          <p:cNvPr id="15" name="Wowshe'ssoyoung.m4a">
            <a:hlinkClick r:id="" action="ppaction://media"/>
            <a:extLst>
              <a:ext uri="{FF2B5EF4-FFF2-40B4-BE49-F238E27FC236}">
                <a16:creationId xmlns:a16="http://schemas.microsoft.com/office/drawing/2014/main" id="{0EDF1CEE-260B-4D60-8F5A-1B54E32463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536488" y="7173920"/>
            <a:ext cx="487362" cy="487362"/>
          </a:xfrm>
          <a:prstGeom prst="rect">
            <a:avLst/>
          </a:prstGeom>
        </p:spPr>
      </p:pic>
      <p:pic>
        <p:nvPicPr>
          <p:cNvPr id="16" name="Yesshe'skindanddear">
            <a:hlinkClick r:id="" action="ppaction://media"/>
            <a:extLst>
              <a:ext uri="{FF2B5EF4-FFF2-40B4-BE49-F238E27FC236}">
                <a16:creationId xmlns:a16="http://schemas.microsoft.com/office/drawing/2014/main" id="{986E62A6-71FA-4D76-9493-FC7DE1A7FB3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774613" y="7943850"/>
            <a:ext cx="487362" cy="487363"/>
          </a:xfrm>
          <a:prstGeom prst="rect">
            <a:avLst/>
          </a:prstGeom>
        </p:spPr>
      </p:pic>
      <p:pic>
        <p:nvPicPr>
          <p:cNvPr id="17" name="who's he.m4a">
            <a:hlinkClick r:id="" action="ppaction://media"/>
            <a:extLst>
              <a:ext uri="{FF2B5EF4-FFF2-40B4-BE49-F238E27FC236}">
                <a16:creationId xmlns:a16="http://schemas.microsoft.com/office/drawing/2014/main" id="{FB4FE98B-7888-4AF1-B49F-3672F8CDAE6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903683" y="8769350"/>
            <a:ext cx="487362" cy="487363"/>
          </a:xfrm>
          <a:prstGeom prst="rect">
            <a:avLst/>
          </a:prstGeom>
        </p:spPr>
      </p:pic>
      <p:pic>
        <p:nvPicPr>
          <p:cNvPr id="18" name="he'smyfatherbigandtalllikeafish">
            <a:hlinkClick r:id="" action="ppaction://media"/>
            <a:extLst>
              <a:ext uri="{FF2B5EF4-FFF2-40B4-BE49-F238E27FC236}">
                <a16:creationId xmlns:a16="http://schemas.microsoft.com/office/drawing/2014/main" id="{1D29F093-6773-448B-9D35-AD4B61E2FD9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680825" y="7815263"/>
            <a:ext cx="487363" cy="487362"/>
          </a:xfrm>
          <a:prstGeom prst="rect">
            <a:avLst/>
          </a:prstGeom>
        </p:spPr>
      </p:pic>
      <p:pic>
        <p:nvPicPr>
          <p:cNvPr id="19" name="howcool.m4a">
            <a:hlinkClick r:id="" action="ppaction://media"/>
            <a:extLst>
              <a:ext uri="{FF2B5EF4-FFF2-40B4-BE49-F238E27FC236}">
                <a16:creationId xmlns:a16="http://schemas.microsoft.com/office/drawing/2014/main" id="{C70E931B-452C-4B4A-9F71-D33B7D551A8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899900" y="9215438"/>
            <a:ext cx="487363" cy="487362"/>
          </a:xfrm>
          <a:prstGeom prst="rect">
            <a:avLst/>
          </a:prstGeom>
        </p:spPr>
      </p:pic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623762E5-A007-4F8C-8C2D-2B313E63B1C5}"/>
              </a:ext>
            </a:extLst>
          </p:cNvPr>
          <p:cNvSpPr/>
          <p:nvPr/>
        </p:nvSpPr>
        <p:spPr>
          <a:xfrm>
            <a:off x="7305261" y="1272211"/>
            <a:ext cx="3975652" cy="536713"/>
          </a:xfrm>
          <a:prstGeom prst="wedgeRectCallout">
            <a:avLst>
              <a:gd name="adj1" fmla="val -32311"/>
              <a:gd name="adj2" fmla="val 94146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Look! She’s my mother.</a:t>
            </a:r>
          </a:p>
        </p:txBody>
      </p:sp>
      <p:sp>
        <p:nvSpPr>
          <p:cNvPr id="26" name="对话气泡: 矩形 25">
            <a:extLst>
              <a:ext uri="{FF2B5EF4-FFF2-40B4-BE49-F238E27FC236}">
                <a16:creationId xmlns:a16="http://schemas.microsoft.com/office/drawing/2014/main" id="{5E38E694-E102-46A7-B2AD-EB854CD12877}"/>
              </a:ext>
            </a:extLst>
          </p:cNvPr>
          <p:cNvSpPr/>
          <p:nvPr/>
        </p:nvSpPr>
        <p:spPr>
          <a:xfrm>
            <a:off x="2181513" y="2281066"/>
            <a:ext cx="3975652" cy="536713"/>
          </a:xfrm>
          <a:prstGeom prst="wedgeRectCallout">
            <a:avLst>
              <a:gd name="adj1" fmla="val -5988"/>
              <a:gd name="adj2" fmla="val 88467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Wow! She’s so young!</a:t>
            </a:r>
          </a:p>
        </p:txBody>
      </p:sp>
      <p:sp>
        <p:nvSpPr>
          <p:cNvPr id="27" name="对话气泡: 矩形 26">
            <a:extLst>
              <a:ext uri="{FF2B5EF4-FFF2-40B4-BE49-F238E27FC236}">
                <a16:creationId xmlns:a16="http://schemas.microsoft.com/office/drawing/2014/main" id="{CF151CFB-F00B-4776-88EB-0AA91C02DFFB}"/>
              </a:ext>
            </a:extLst>
          </p:cNvPr>
          <p:cNvSpPr/>
          <p:nvPr/>
        </p:nvSpPr>
        <p:spPr>
          <a:xfrm>
            <a:off x="7948854" y="2181910"/>
            <a:ext cx="3975652" cy="536713"/>
          </a:xfrm>
          <a:prstGeom prst="wedgeRectCallout">
            <a:avLst>
              <a:gd name="adj1" fmla="val -33333"/>
              <a:gd name="adj2" fmla="val 113076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Yes. She’s kind and dear.</a:t>
            </a:r>
          </a:p>
        </p:txBody>
      </p:sp>
      <p:sp>
        <p:nvSpPr>
          <p:cNvPr id="28" name="对话气泡: 矩形 27">
            <a:extLst>
              <a:ext uri="{FF2B5EF4-FFF2-40B4-BE49-F238E27FC236}">
                <a16:creationId xmlns:a16="http://schemas.microsoft.com/office/drawing/2014/main" id="{FD48F8DB-9622-4434-ACFA-BFD2C0EE90CA}"/>
              </a:ext>
            </a:extLst>
          </p:cNvPr>
          <p:cNvSpPr/>
          <p:nvPr/>
        </p:nvSpPr>
        <p:spPr>
          <a:xfrm>
            <a:off x="352523" y="3209030"/>
            <a:ext cx="3101877" cy="536713"/>
          </a:xfrm>
          <a:prstGeom prst="wedgeRectCallout">
            <a:avLst>
              <a:gd name="adj1" fmla="val 47401"/>
              <a:gd name="adj2" fmla="val 82788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Who’s he?</a:t>
            </a:r>
          </a:p>
        </p:txBody>
      </p:sp>
      <p:sp>
        <p:nvSpPr>
          <p:cNvPr id="29" name="对话气泡: 矩形 28">
            <a:extLst>
              <a:ext uri="{FF2B5EF4-FFF2-40B4-BE49-F238E27FC236}">
                <a16:creationId xmlns:a16="http://schemas.microsoft.com/office/drawing/2014/main" id="{AC38BFAC-D811-4AFA-8CA9-4280B9FB46A3}"/>
              </a:ext>
            </a:extLst>
          </p:cNvPr>
          <p:cNvSpPr/>
          <p:nvPr/>
        </p:nvSpPr>
        <p:spPr>
          <a:xfrm>
            <a:off x="8091094" y="4677915"/>
            <a:ext cx="3975652" cy="1367285"/>
          </a:xfrm>
          <a:prstGeom prst="wedgeRectCallout">
            <a:avLst>
              <a:gd name="adj1" fmla="val -37933"/>
              <a:gd name="adj2" fmla="val -9704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He’s my father. He’s big and tall. He can swim like a fish.</a:t>
            </a:r>
          </a:p>
        </p:txBody>
      </p:sp>
      <p:sp>
        <p:nvSpPr>
          <p:cNvPr id="30" name="对话气泡: 矩形 29">
            <a:extLst>
              <a:ext uri="{FF2B5EF4-FFF2-40B4-BE49-F238E27FC236}">
                <a16:creationId xmlns:a16="http://schemas.microsoft.com/office/drawing/2014/main" id="{EFF9990C-8AA8-4A15-9BBF-C28143CE7E0A}"/>
              </a:ext>
            </a:extLst>
          </p:cNvPr>
          <p:cNvSpPr/>
          <p:nvPr/>
        </p:nvSpPr>
        <p:spPr>
          <a:xfrm>
            <a:off x="240763" y="4351581"/>
            <a:ext cx="3101877" cy="536713"/>
          </a:xfrm>
          <a:prstGeom prst="wedgeRectCallout">
            <a:avLst>
              <a:gd name="adj1" fmla="val 63778"/>
              <a:gd name="adj2" fmla="val -62973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How cool!</a:t>
            </a:r>
          </a:p>
        </p:txBody>
      </p:sp>
    </p:spTree>
    <p:extLst>
      <p:ext uri="{BB962C8B-B14F-4D97-AF65-F5344CB8AC3E}">
        <p14:creationId xmlns:p14="http://schemas.microsoft.com/office/powerpoint/2010/main" val="18106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2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28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3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56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363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688"/>
                            </p:stCondLst>
                            <p:childTnLst>
                              <p:par>
                                <p:cTn id="30" presetID="17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翻页翻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688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688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688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2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96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572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682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243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E6D8413-213A-4D8A-A2C6-116E50BD237C}"/>
              </a:ext>
            </a:extLst>
          </p:cNvPr>
          <p:cNvCxnSpPr/>
          <p:nvPr/>
        </p:nvCxnSpPr>
        <p:spPr>
          <a:xfrm>
            <a:off x="3076324" y="1731235"/>
            <a:ext cx="2027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C964A9-E77D-45C6-A91D-F83646CB2E44}"/>
              </a:ext>
            </a:extLst>
          </p:cNvPr>
          <p:cNvCxnSpPr/>
          <p:nvPr/>
        </p:nvCxnSpPr>
        <p:spPr>
          <a:xfrm>
            <a:off x="3076324" y="2108705"/>
            <a:ext cx="2027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79EC4FD-CFAC-4FE6-947B-04D55F25DF2E}"/>
              </a:ext>
            </a:extLst>
          </p:cNvPr>
          <p:cNvCxnSpPr/>
          <p:nvPr/>
        </p:nvCxnSpPr>
        <p:spPr>
          <a:xfrm>
            <a:off x="3076324" y="2506489"/>
            <a:ext cx="2027583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F7AE605-7EE6-4B78-A2E6-20D0C382C0C3}"/>
              </a:ext>
            </a:extLst>
          </p:cNvPr>
          <p:cNvCxnSpPr/>
          <p:nvPr/>
        </p:nvCxnSpPr>
        <p:spPr>
          <a:xfrm>
            <a:off x="3076324" y="2874236"/>
            <a:ext cx="2027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A5FD77E-CBF9-4AF8-8BF6-586F9091A64A}"/>
              </a:ext>
            </a:extLst>
          </p:cNvPr>
          <p:cNvSpPr/>
          <p:nvPr/>
        </p:nvSpPr>
        <p:spPr>
          <a:xfrm>
            <a:off x="3427432" y="1329305"/>
            <a:ext cx="84158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</a:t>
            </a:r>
            <a:endParaRPr lang="zh-CN" altLang="en-US" sz="6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Myungjo Std M" panose="02020600000000000000" pitchFamily="18" charset="-128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CC17BDB-5AB7-4062-BB51-92C263313CAB}"/>
              </a:ext>
            </a:extLst>
          </p:cNvPr>
          <p:cNvCxnSpPr/>
          <p:nvPr/>
        </p:nvCxnSpPr>
        <p:spPr>
          <a:xfrm>
            <a:off x="3702490" y="1731235"/>
            <a:ext cx="2782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0D72A49-61A6-481A-8D84-19D84466D21A}"/>
              </a:ext>
            </a:extLst>
          </p:cNvPr>
          <p:cNvCxnSpPr>
            <a:cxnSpLocks/>
          </p:cNvCxnSpPr>
          <p:nvPr/>
        </p:nvCxnSpPr>
        <p:spPr>
          <a:xfrm>
            <a:off x="3841638" y="1731235"/>
            <a:ext cx="0" cy="7752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1B2B732-7EE9-4F6B-8B2F-C4B58102C0BB}"/>
              </a:ext>
            </a:extLst>
          </p:cNvPr>
          <p:cNvCxnSpPr/>
          <p:nvPr/>
        </p:nvCxnSpPr>
        <p:spPr>
          <a:xfrm>
            <a:off x="3702490" y="2496441"/>
            <a:ext cx="2782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956B95C7-7CE6-4EC9-BD17-56AAE24E30D3}"/>
              </a:ext>
            </a:extLst>
          </p:cNvPr>
          <p:cNvSpPr/>
          <p:nvPr/>
        </p:nvSpPr>
        <p:spPr>
          <a:xfrm>
            <a:off x="4281677" y="1772248"/>
            <a:ext cx="38641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</a:rPr>
              <a:t>i</a:t>
            </a:r>
            <a:endParaRPr lang="zh-CN" altLang="en-U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103BC1-CEB3-4129-8D50-E84B5743AF1F}"/>
              </a:ext>
            </a:extLst>
          </p:cNvPr>
          <p:cNvCxnSpPr>
            <a:cxnSpLocks/>
          </p:cNvCxnSpPr>
          <p:nvPr/>
        </p:nvCxnSpPr>
        <p:spPr>
          <a:xfrm>
            <a:off x="4474882" y="2108705"/>
            <a:ext cx="0" cy="43879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B140EC89-44F8-4AD4-9BEE-3695F232F9FE}"/>
              </a:ext>
            </a:extLst>
          </p:cNvPr>
          <p:cNvSpPr/>
          <p:nvPr/>
        </p:nvSpPr>
        <p:spPr>
          <a:xfrm>
            <a:off x="4428263" y="1937884"/>
            <a:ext cx="90435" cy="1105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11F1F16-04C6-4B66-A68F-41C72D56175E}"/>
              </a:ext>
            </a:extLst>
          </p:cNvPr>
          <p:cNvCxnSpPr/>
          <p:nvPr/>
        </p:nvCxnSpPr>
        <p:spPr>
          <a:xfrm>
            <a:off x="7172807" y="1644910"/>
            <a:ext cx="2027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C1BB171-360F-4AFC-A433-2C190F5E65A2}"/>
              </a:ext>
            </a:extLst>
          </p:cNvPr>
          <p:cNvCxnSpPr/>
          <p:nvPr/>
        </p:nvCxnSpPr>
        <p:spPr>
          <a:xfrm>
            <a:off x="7172807" y="2022380"/>
            <a:ext cx="2027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5B65EA4-C328-4372-9A9D-EE3E9877B7F6}"/>
              </a:ext>
            </a:extLst>
          </p:cNvPr>
          <p:cNvCxnSpPr/>
          <p:nvPr/>
        </p:nvCxnSpPr>
        <p:spPr>
          <a:xfrm>
            <a:off x="7172807" y="2420164"/>
            <a:ext cx="2027583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37F4C5C-59BB-471B-B406-13547E9B0944}"/>
              </a:ext>
            </a:extLst>
          </p:cNvPr>
          <p:cNvCxnSpPr/>
          <p:nvPr/>
        </p:nvCxnSpPr>
        <p:spPr>
          <a:xfrm>
            <a:off x="7172807" y="2787911"/>
            <a:ext cx="20275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F728A358-0912-4184-8E2A-BA0AE5DE650D}"/>
              </a:ext>
            </a:extLst>
          </p:cNvPr>
          <p:cNvSpPr/>
          <p:nvPr/>
        </p:nvSpPr>
        <p:spPr>
          <a:xfrm>
            <a:off x="7422486" y="1299105"/>
            <a:ext cx="64793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ea typeface="Adobe 黑体 Std R" panose="020B0400000000000000" pitchFamily="34" charset="-122"/>
              </a:rPr>
              <a:t>J</a:t>
            </a:r>
            <a:endParaRPr lang="zh-CN" altLang="en-US" sz="8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  <a:ea typeface="Adobe 黑体 Std R" panose="020B0400000000000000" pitchFamily="34" charset="-122"/>
            </a:endParaRP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830F45D-0F47-4972-AB26-E271409FBB30}"/>
              </a:ext>
            </a:extLst>
          </p:cNvPr>
          <p:cNvCxnSpPr>
            <a:cxnSpLocks/>
          </p:cNvCxnSpPr>
          <p:nvPr/>
        </p:nvCxnSpPr>
        <p:spPr>
          <a:xfrm>
            <a:off x="7860980" y="1657617"/>
            <a:ext cx="0" cy="68319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C9555A82-43E2-40A6-8E7A-0B9784B355F4}"/>
              </a:ext>
            </a:extLst>
          </p:cNvPr>
          <p:cNvSpPr/>
          <p:nvPr/>
        </p:nvSpPr>
        <p:spPr>
          <a:xfrm>
            <a:off x="7571647" y="2219187"/>
            <a:ext cx="289333" cy="188866"/>
          </a:xfrm>
          <a:custGeom>
            <a:avLst/>
            <a:gdLst>
              <a:gd name="connsiteX0" fmla="*/ 281354 w 281354"/>
              <a:gd name="connsiteY0" fmla="*/ 80386 h 160773"/>
              <a:gd name="connsiteX1" fmla="*/ 231112 w 281354"/>
              <a:gd name="connsiteY1" fmla="*/ 120580 h 160773"/>
              <a:gd name="connsiteX2" fmla="*/ 170822 w 281354"/>
              <a:gd name="connsiteY2" fmla="*/ 160773 h 160773"/>
              <a:gd name="connsiteX3" fmla="*/ 80387 w 281354"/>
              <a:gd name="connsiteY3" fmla="*/ 150725 h 160773"/>
              <a:gd name="connsiteX4" fmla="*/ 40193 w 281354"/>
              <a:gd name="connsiteY4" fmla="*/ 100483 h 160773"/>
              <a:gd name="connsiteX5" fmla="*/ 20096 w 281354"/>
              <a:gd name="connsiteY5" fmla="*/ 70338 h 160773"/>
              <a:gd name="connsiteX6" fmla="*/ 0 w 281354"/>
              <a:gd name="connsiteY6" fmla="*/ 0 h 160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1354" h="160773">
                <a:moveTo>
                  <a:pt x="281354" y="80386"/>
                </a:moveTo>
                <a:cubicBezTo>
                  <a:pt x="264607" y="93784"/>
                  <a:pt x="248457" y="107965"/>
                  <a:pt x="231112" y="120580"/>
                </a:cubicBezTo>
                <a:cubicBezTo>
                  <a:pt x="211579" y="134786"/>
                  <a:pt x="170822" y="160773"/>
                  <a:pt x="170822" y="160773"/>
                </a:cubicBezTo>
                <a:cubicBezTo>
                  <a:pt x="140677" y="157424"/>
                  <a:pt x="109812" y="158081"/>
                  <a:pt x="80387" y="150725"/>
                </a:cubicBezTo>
                <a:cubicBezTo>
                  <a:pt x="41671" y="141046"/>
                  <a:pt x="53849" y="127795"/>
                  <a:pt x="40193" y="100483"/>
                </a:cubicBezTo>
                <a:cubicBezTo>
                  <a:pt x="34792" y="89681"/>
                  <a:pt x="26795" y="80386"/>
                  <a:pt x="20096" y="70338"/>
                </a:cubicBezTo>
                <a:cubicBezTo>
                  <a:pt x="8579" y="12752"/>
                  <a:pt x="17686" y="35372"/>
                  <a:pt x="0" y="0"/>
                </a:cubicBezTo>
              </a:path>
            </a:pathLst>
          </a:cu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1492300-C6D0-44A4-B8BB-A40D343E9CF4}"/>
              </a:ext>
            </a:extLst>
          </p:cNvPr>
          <p:cNvSpPr/>
          <p:nvPr/>
        </p:nvSpPr>
        <p:spPr>
          <a:xfrm>
            <a:off x="8200671" y="1426998"/>
            <a:ext cx="38641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j</a:t>
            </a:r>
            <a:endParaRPr lang="zh-CN" alt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adugi" panose="020B0502040204020203" pitchFamily="34" charset="0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B8208F55-03F9-4A75-A377-C4A15F5BA3B0}"/>
              </a:ext>
            </a:extLst>
          </p:cNvPr>
          <p:cNvCxnSpPr>
            <a:cxnSpLocks/>
          </p:cNvCxnSpPr>
          <p:nvPr/>
        </p:nvCxnSpPr>
        <p:spPr>
          <a:xfrm>
            <a:off x="8403590" y="2022380"/>
            <a:ext cx="0" cy="5787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875F9C9E-26AD-4EE9-A0BC-AC3B50A0CA89}"/>
              </a:ext>
            </a:extLst>
          </p:cNvPr>
          <p:cNvSpPr/>
          <p:nvPr/>
        </p:nvSpPr>
        <p:spPr>
          <a:xfrm>
            <a:off x="8169310" y="2562331"/>
            <a:ext cx="231112" cy="221064"/>
          </a:xfrm>
          <a:custGeom>
            <a:avLst/>
            <a:gdLst>
              <a:gd name="connsiteX0" fmla="*/ 231112 w 231112"/>
              <a:gd name="connsiteY0" fmla="*/ 0 h 221064"/>
              <a:gd name="connsiteX1" fmla="*/ 211015 w 231112"/>
              <a:gd name="connsiteY1" fmla="*/ 100484 h 221064"/>
              <a:gd name="connsiteX2" fmla="*/ 180870 w 231112"/>
              <a:gd name="connsiteY2" fmla="*/ 160774 h 221064"/>
              <a:gd name="connsiteX3" fmla="*/ 120580 w 231112"/>
              <a:gd name="connsiteY3" fmla="*/ 200967 h 221064"/>
              <a:gd name="connsiteX4" fmla="*/ 90435 w 231112"/>
              <a:gd name="connsiteY4" fmla="*/ 221064 h 221064"/>
              <a:gd name="connsiteX5" fmla="*/ 0 w 231112"/>
              <a:gd name="connsiteY5" fmla="*/ 221064 h 22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112" h="221064">
                <a:moveTo>
                  <a:pt x="231112" y="0"/>
                </a:moveTo>
                <a:cubicBezTo>
                  <a:pt x="223215" y="47385"/>
                  <a:pt x="223009" y="58506"/>
                  <a:pt x="211015" y="100484"/>
                </a:cubicBezTo>
                <a:cubicBezTo>
                  <a:pt x="205212" y="120793"/>
                  <a:pt x="197648" y="146094"/>
                  <a:pt x="180870" y="160774"/>
                </a:cubicBezTo>
                <a:cubicBezTo>
                  <a:pt x="162693" y="176679"/>
                  <a:pt x="140677" y="187569"/>
                  <a:pt x="120580" y="200967"/>
                </a:cubicBezTo>
                <a:cubicBezTo>
                  <a:pt x="110532" y="207666"/>
                  <a:pt x="102512" y="221064"/>
                  <a:pt x="90435" y="221064"/>
                </a:cubicBezTo>
                <a:lnTo>
                  <a:pt x="0" y="221064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A30E485C-DAE0-4C62-B82B-406F6CF90D6A}"/>
              </a:ext>
            </a:extLst>
          </p:cNvPr>
          <p:cNvSpPr/>
          <p:nvPr/>
        </p:nvSpPr>
        <p:spPr>
          <a:xfrm>
            <a:off x="8347183" y="1747369"/>
            <a:ext cx="90435" cy="11053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F7ED4BA-6D69-4823-9985-7886231EFBF7}"/>
              </a:ext>
            </a:extLst>
          </p:cNvPr>
          <p:cNvSpPr txBox="1"/>
          <p:nvPr/>
        </p:nvSpPr>
        <p:spPr>
          <a:xfrm>
            <a:off x="3486192" y="3241983"/>
            <a:ext cx="1321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i</a:t>
            </a:r>
            <a:r>
              <a:rPr lang="en-US" altLang="zh-CN" sz="3600" dirty="0"/>
              <a:t>nsect</a:t>
            </a:r>
            <a:endParaRPr lang="zh-CN" altLang="en-US" sz="36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8162C93-349F-4A02-BBFF-761FE5F5A185}"/>
              </a:ext>
            </a:extLst>
          </p:cNvPr>
          <p:cNvSpPr txBox="1"/>
          <p:nvPr/>
        </p:nvSpPr>
        <p:spPr>
          <a:xfrm>
            <a:off x="3486192" y="3888314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i</a:t>
            </a:r>
            <a:r>
              <a:rPr lang="en-US" altLang="zh-CN" sz="3600" dirty="0"/>
              <a:t>f</a:t>
            </a:r>
            <a:endParaRPr lang="zh-CN" altLang="en-US" sz="36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197CDAE4-627E-483E-966C-6AC8A7612701}"/>
              </a:ext>
            </a:extLst>
          </p:cNvPr>
          <p:cNvSpPr txBox="1"/>
          <p:nvPr/>
        </p:nvSpPr>
        <p:spPr>
          <a:xfrm>
            <a:off x="3486192" y="4527435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i</a:t>
            </a:r>
            <a:r>
              <a:rPr lang="en-US" altLang="zh-CN" sz="3600" dirty="0"/>
              <a:t>ll</a:t>
            </a:r>
            <a:endParaRPr lang="zh-CN" altLang="en-US" sz="3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20CC1D-384C-44A6-8BEE-D27508D727DE}"/>
              </a:ext>
            </a:extLst>
          </p:cNvPr>
          <p:cNvSpPr txBox="1"/>
          <p:nvPr/>
        </p:nvSpPr>
        <p:spPr>
          <a:xfrm>
            <a:off x="7371505" y="3238311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j</a:t>
            </a:r>
            <a:r>
              <a:rPr lang="en-US" altLang="zh-CN" sz="3600" dirty="0"/>
              <a:t>ar</a:t>
            </a:r>
            <a:endParaRPr lang="zh-CN" altLang="en-US" sz="36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93ACA81-5194-491E-BF98-5221B671A865}"/>
              </a:ext>
            </a:extLst>
          </p:cNvPr>
          <p:cNvSpPr txBox="1"/>
          <p:nvPr/>
        </p:nvSpPr>
        <p:spPr>
          <a:xfrm>
            <a:off x="7347590" y="3866986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j</a:t>
            </a:r>
            <a:r>
              <a:rPr lang="en-US" altLang="zh-CN" sz="3600" dirty="0"/>
              <a:t>am</a:t>
            </a:r>
            <a:endParaRPr lang="zh-CN" altLang="en-US" sz="3600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5F015C8-C5D9-4195-9345-66C27C11072A}"/>
              </a:ext>
            </a:extLst>
          </p:cNvPr>
          <p:cNvSpPr txBox="1"/>
          <p:nvPr/>
        </p:nvSpPr>
        <p:spPr>
          <a:xfrm>
            <a:off x="7371505" y="4513317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j</a:t>
            </a:r>
            <a:r>
              <a:rPr lang="en-US" altLang="zh-CN" sz="3600" dirty="0"/>
              <a:t>ump</a:t>
            </a:r>
            <a:endParaRPr lang="zh-CN" altLang="en-US" sz="3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90D1663-4B3F-4F3B-AAE0-2CE280B89207}"/>
              </a:ext>
            </a:extLst>
          </p:cNvPr>
          <p:cNvSpPr/>
          <p:nvPr/>
        </p:nvSpPr>
        <p:spPr>
          <a:xfrm>
            <a:off x="197789" y="153053"/>
            <a:ext cx="3077974" cy="75709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Learn the letters!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305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5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B4B691-89B5-4785-890D-5E81371FC0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91"/>
            <a:ext cx="12192000" cy="7285511"/>
          </a:xfrm>
          <a:prstGeom prst="rect">
            <a:avLst/>
          </a:prstGeom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68DC0FC8-2078-4511-9E89-85A4136AFB0E}"/>
              </a:ext>
            </a:extLst>
          </p:cNvPr>
          <p:cNvSpPr/>
          <p:nvPr/>
        </p:nvSpPr>
        <p:spPr>
          <a:xfrm>
            <a:off x="1105280" y="-111591"/>
            <a:ext cx="3903789" cy="2424485"/>
          </a:xfrm>
          <a:prstGeom prst="cloudCallout">
            <a:avLst>
              <a:gd name="adj1" fmla="val 29855"/>
              <a:gd name="adj2" fmla="val 661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E75439-1537-4785-8B62-D7E08158DE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18" y="264217"/>
            <a:ext cx="2997193" cy="1544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6DC1E9-3618-44A8-889E-667D1DAC45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51700" y="445937"/>
            <a:ext cx="1076475" cy="1181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5607EB-575C-4EE3-9FA3-FC572786B0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72" y="445937"/>
            <a:ext cx="1029575" cy="1193869"/>
          </a:xfrm>
          <a:prstGeom prst="rect">
            <a:avLst/>
          </a:prstGeom>
        </p:spPr>
      </p:pic>
      <p:pic>
        <p:nvPicPr>
          <p:cNvPr id="11" name="whosshe.m4a">
            <a:hlinkClick r:id="" action="ppaction://media"/>
            <a:extLst>
              <a:ext uri="{FF2B5EF4-FFF2-40B4-BE49-F238E27FC236}">
                <a16:creationId xmlns:a16="http://schemas.microsoft.com/office/drawing/2014/main" id="{6C303C1B-940A-42D5-B811-A0A748E962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597101" y="7158847"/>
            <a:ext cx="487362" cy="487362"/>
          </a:xfrm>
          <a:prstGeom prst="rect">
            <a:avLst/>
          </a:prstGeom>
        </p:spPr>
      </p:pic>
      <p:pic>
        <p:nvPicPr>
          <p:cNvPr id="12" name="she'ssally">
            <a:hlinkClick r:id="" action="ppaction://media"/>
            <a:extLst>
              <a:ext uri="{FF2B5EF4-FFF2-40B4-BE49-F238E27FC236}">
                <a16:creationId xmlns:a16="http://schemas.microsoft.com/office/drawing/2014/main" id="{1C2D1411-21B0-403C-875D-6A064DDBE4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674100" y="7488238"/>
            <a:ext cx="487363" cy="487362"/>
          </a:xfrm>
          <a:prstGeom prst="rect">
            <a:avLst/>
          </a:prstGeom>
        </p:spPr>
      </p:pic>
      <p:pic>
        <p:nvPicPr>
          <p:cNvPr id="13" name="issheyoursister.m4a">
            <a:hlinkClick r:id="" action="ppaction://media"/>
            <a:extLst>
              <a:ext uri="{FF2B5EF4-FFF2-40B4-BE49-F238E27FC236}">
                <a16:creationId xmlns:a16="http://schemas.microsoft.com/office/drawing/2014/main" id="{D3963DB7-173B-4BDD-A22B-1E701320D07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884726" y="7402528"/>
            <a:ext cx="487363" cy="487363"/>
          </a:xfrm>
          <a:prstGeom prst="rect">
            <a:avLst/>
          </a:prstGeom>
        </p:spPr>
      </p:pic>
      <p:pic>
        <p:nvPicPr>
          <p:cNvPr id="14" name="Yessheisshecandancewell">
            <a:hlinkClick r:id="" action="ppaction://media"/>
            <a:extLst>
              <a:ext uri="{FF2B5EF4-FFF2-40B4-BE49-F238E27FC236}">
                <a16:creationId xmlns:a16="http://schemas.microsoft.com/office/drawing/2014/main" id="{40E598B4-7214-4E45-AF9E-63634157ECB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870575" y="7699375"/>
            <a:ext cx="487363" cy="487363"/>
          </a:xfrm>
          <a:prstGeom prst="rect">
            <a:avLst/>
          </a:prstGeom>
        </p:spPr>
      </p:pic>
      <p:pic>
        <p:nvPicPr>
          <p:cNvPr id="15" name="Wowsonice.m4a">
            <a:hlinkClick r:id="" action="ppaction://media"/>
            <a:extLst>
              <a:ext uri="{FF2B5EF4-FFF2-40B4-BE49-F238E27FC236}">
                <a16:creationId xmlns:a16="http://schemas.microsoft.com/office/drawing/2014/main" id="{46240DE5-813C-453B-881D-DAB9DE5C96D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106067" y="7212012"/>
            <a:ext cx="487362" cy="487363"/>
          </a:xfrm>
          <a:prstGeom prst="rect">
            <a:avLst/>
          </a:prstGeom>
        </p:spPr>
      </p:pic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D49F089C-FAE0-4A8B-97D7-E51863539C2E}"/>
              </a:ext>
            </a:extLst>
          </p:cNvPr>
          <p:cNvSpPr/>
          <p:nvPr/>
        </p:nvSpPr>
        <p:spPr>
          <a:xfrm>
            <a:off x="8610283" y="1890485"/>
            <a:ext cx="2652484" cy="536713"/>
          </a:xfrm>
          <a:prstGeom prst="wedgeRectCallout">
            <a:avLst>
              <a:gd name="adj1" fmla="val -42267"/>
              <a:gd name="adj2" fmla="val 10361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She’s Sally.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56A1F501-EC52-4360-9938-F9D2323BD519}"/>
              </a:ext>
            </a:extLst>
          </p:cNvPr>
          <p:cNvSpPr/>
          <p:nvPr/>
        </p:nvSpPr>
        <p:spPr>
          <a:xfrm>
            <a:off x="627159" y="2158842"/>
            <a:ext cx="2799950" cy="536713"/>
          </a:xfrm>
          <a:prstGeom prst="wedgeRectCallout">
            <a:avLst>
              <a:gd name="adj1" fmla="val 47858"/>
              <a:gd name="adj2" fmla="val 84702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Who’s she?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2B765018-C708-499D-9015-6DD5441C6AA3}"/>
              </a:ext>
            </a:extLst>
          </p:cNvPr>
          <p:cNvSpPr/>
          <p:nvPr/>
        </p:nvSpPr>
        <p:spPr>
          <a:xfrm>
            <a:off x="225225" y="3160643"/>
            <a:ext cx="3026475" cy="536713"/>
          </a:xfrm>
          <a:prstGeom prst="wedgeRectCallout">
            <a:avLst>
              <a:gd name="adj1" fmla="val 57395"/>
              <a:gd name="adj2" fmla="val -10759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Is she your sister?</a:t>
            </a:r>
          </a:p>
        </p:txBody>
      </p: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FEDFD708-F9AE-4BE5-949A-260FC7087BD0}"/>
              </a:ext>
            </a:extLst>
          </p:cNvPr>
          <p:cNvSpPr/>
          <p:nvPr/>
        </p:nvSpPr>
        <p:spPr>
          <a:xfrm>
            <a:off x="8674100" y="3181256"/>
            <a:ext cx="3556883" cy="1102464"/>
          </a:xfrm>
          <a:prstGeom prst="wedgeRectCallout">
            <a:avLst>
              <a:gd name="adj1" fmla="val -56019"/>
              <a:gd name="adj2" fmla="val 5459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Yes, she is. Look! 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She can dance well.</a:t>
            </a:r>
          </a:p>
        </p:txBody>
      </p: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DC1098B0-6F0E-4650-95D2-4262470DC1E6}"/>
              </a:ext>
            </a:extLst>
          </p:cNvPr>
          <p:cNvSpPr/>
          <p:nvPr/>
        </p:nvSpPr>
        <p:spPr>
          <a:xfrm>
            <a:off x="400634" y="4283720"/>
            <a:ext cx="3026475" cy="536713"/>
          </a:xfrm>
          <a:prstGeom prst="wedgeRectCallout">
            <a:avLst>
              <a:gd name="adj1" fmla="val 56388"/>
              <a:gd name="adj2" fmla="val -77014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Wow! So nice!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11961A4-174F-42E3-B744-E88758E9F1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36" y="80309"/>
            <a:ext cx="2174726" cy="2944244"/>
          </a:xfrm>
          <a:prstGeom prst="rect">
            <a:avLst/>
          </a:prstGeom>
        </p:spPr>
      </p:pic>
      <p:pic>
        <p:nvPicPr>
          <p:cNvPr id="24" name="dance">
            <a:hlinkClick r:id="" action="ppaction://media"/>
            <a:extLst>
              <a:ext uri="{FF2B5EF4-FFF2-40B4-BE49-F238E27FC236}">
                <a16:creationId xmlns:a16="http://schemas.microsoft.com/office/drawing/2014/main" id="{B161F466-BEC7-4978-AE51-E60738D454AE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112513" y="433023"/>
            <a:ext cx="1772213" cy="22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翻页翻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1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76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3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54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8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902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77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68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6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18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18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34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video>
              <p:cMediaNode vol="80000" showWhenStopped="0">
                <p:cTn id="6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B4B691-89B5-4785-890D-5E81371FC0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91"/>
            <a:ext cx="12192000" cy="7285511"/>
          </a:xfrm>
          <a:prstGeom prst="rect">
            <a:avLst/>
          </a:prstGeom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68DC0FC8-2078-4511-9E89-85A4136AFB0E}"/>
              </a:ext>
            </a:extLst>
          </p:cNvPr>
          <p:cNvSpPr/>
          <p:nvPr/>
        </p:nvSpPr>
        <p:spPr>
          <a:xfrm>
            <a:off x="1105280" y="-111591"/>
            <a:ext cx="3903789" cy="2424485"/>
          </a:xfrm>
          <a:prstGeom prst="cloudCallout">
            <a:avLst>
              <a:gd name="adj1" fmla="val 29855"/>
              <a:gd name="adj2" fmla="val 661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E75439-1537-4785-8B62-D7E08158DE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18" y="264217"/>
            <a:ext cx="2997193" cy="1544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6DC1E9-3618-44A8-889E-667D1DAC45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1700" y="445937"/>
            <a:ext cx="1076475" cy="1181265"/>
          </a:xfrm>
          <a:prstGeom prst="rect">
            <a:avLst/>
          </a:prstGeom>
        </p:spPr>
      </p:pic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D49F089C-FAE0-4A8B-97D7-E51863539C2E}"/>
              </a:ext>
            </a:extLst>
          </p:cNvPr>
          <p:cNvSpPr/>
          <p:nvPr/>
        </p:nvSpPr>
        <p:spPr>
          <a:xfrm>
            <a:off x="8976074" y="1839848"/>
            <a:ext cx="2400947" cy="636717"/>
          </a:xfrm>
          <a:prstGeom prst="wedgeRectCallout">
            <a:avLst>
              <a:gd name="adj1" fmla="val -44720"/>
              <a:gd name="adj2" fmla="val 90330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He’s Jim.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56A1F501-EC52-4360-9938-F9D2323BD519}"/>
              </a:ext>
            </a:extLst>
          </p:cNvPr>
          <p:cNvSpPr/>
          <p:nvPr/>
        </p:nvSpPr>
        <p:spPr>
          <a:xfrm>
            <a:off x="814979" y="2401649"/>
            <a:ext cx="2624541" cy="536713"/>
          </a:xfrm>
          <a:prstGeom prst="wedgeRectCallout">
            <a:avLst>
              <a:gd name="adj1" fmla="val 43783"/>
              <a:gd name="adj2" fmla="val 82851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Who’s he?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2B765018-C708-499D-9015-6DD5441C6AA3}"/>
              </a:ext>
            </a:extLst>
          </p:cNvPr>
          <p:cNvSpPr/>
          <p:nvPr/>
        </p:nvSpPr>
        <p:spPr>
          <a:xfrm>
            <a:off x="229035" y="3747007"/>
            <a:ext cx="3026475" cy="536713"/>
          </a:xfrm>
          <a:prstGeom prst="wedgeRectCallout">
            <a:avLst>
              <a:gd name="adj1" fmla="val 58402"/>
              <a:gd name="adj2" fmla="val -69442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Is he your brother?</a:t>
            </a:r>
          </a:p>
        </p:txBody>
      </p: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FEDFD708-F9AE-4BE5-949A-260FC7087BD0}"/>
              </a:ext>
            </a:extLst>
          </p:cNvPr>
          <p:cNvSpPr/>
          <p:nvPr/>
        </p:nvSpPr>
        <p:spPr>
          <a:xfrm>
            <a:off x="8551533" y="4164614"/>
            <a:ext cx="3556883" cy="1735906"/>
          </a:xfrm>
          <a:prstGeom prst="wedgeRectCallout">
            <a:avLst>
              <a:gd name="adj1" fmla="val -42880"/>
              <a:gd name="adj2" fmla="val -7747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No, he isn’t. 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He’s my friend.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We can play football.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We are happy!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0596E4-FE8C-425F-A6FD-EB63F2CF23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51" y="449789"/>
            <a:ext cx="937291" cy="1122689"/>
          </a:xfrm>
          <a:prstGeom prst="rect">
            <a:avLst/>
          </a:prstGeom>
        </p:spPr>
      </p:pic>
      <p:pic>
        <p:nvPicPr>
          <p:cNvPr id="4" name="who's he.m4a">
            <a:hlinkClick r:id="" action="ppaction://media"/>
            <a:extLst>
              <a:ext uri="{FF2B5EF4-FFF2-40B4-BE49-F238E27FC236}">
                <a16:creationId xmlns:a16="http://schemas.microsoft.com/office/drawing/2014/main" id="{0728130C-7EB8-4C13-B41F-FE0345488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104214" y="7312512"/>
            <a:ext cx="487362" cy="487362"/>
          </a:xfrm>
          <a:prstGeom prst="rect">
            <a:avLst/>
          </a:prstGeom>
        </p:spPr>
      </p:pic>
      <p:pic>
        <p:nvPicPr>
          <p:cNvPr id="9" name="he'sjim">
            <a:hlinkClick r:id="" action="ppaction://media"/>
            <a:extLst>
              <a:ext uri="{FF2B5EF4-FFF2-40B4-BE49-F238E27FC236}">
                <a16:creationId xmlns:a16="http://schemas.microsoft.com/office/drawing/2014/main" id="{C75BB8D6-2EC7-400C-A142-9615ACD288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483100" y="7808913"/>
            <a:ext cx="487363" cy="487362"/>
          </a:xfrm>
          <a:prstGeom prst="rect">
            <a:avLst/>
          </a:prstGeom>
        </p:spPr>
      </p:pic>
      <p:pic>
        <p:nvPicPr>
          <p:cNvPr id="21" name="isheyourbrother.m4a">
            <a:hlinkClick r:id="" action="ppaction://media"/>
            <a:extLst>
              <a:ext uri="{FF2B5EF4-FFF2-40B4-BE49-F238E27FC236}">
                <a16:creationId xmlns:a16="http://schemas.microsoft.com/office/drawing/2014/main" id="{E4F49069-A789-44F3-9452-E0D767A4545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538288" y="8101013"/>
            <a:ext cx="487362" cy="487362"/>
          </a:xfrm>
          <a:prstGeom prst="rect">
            <a:avLst/>
          </a:prstGeom>
        </p:spPr>
      </p:pic>
      <p:pic>
        <p:nvPicPr>
          <p:cNvPr id="23" name="noheisn'tweplayfootball">
            <a:hlinkClick r:id="" action="ppaction://media"/>
            <a:extLst>
              <a:ext uri="{FF2B5EF4-FFF2-40B4-BE49-F238E27FC236}">
                <a16:creationId xmlns:a16="http://schemas.microsoft.com/office/drawing/2014/main" id="{FB93E962-FC28-47AE-AC6D-1DD496A2AAC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639888" y="77993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1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翻页翻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72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8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609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72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329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63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064504-2397-4A7B-AD2E-F77A1A9B0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40721" cy="33142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CBF18A-19FF-4C7E-AA92-CFD0AD9E5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5999" cy="33142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3F278F-FFF3-49A3-8BD0-20A61393C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839" y="3314298"/>
            <a:ext cx="6273521" cy="34695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ACAA03-FECB-424C-9F7B-35D4F5A16A87}"/>
              </a:ext>
            </a:extLst>
          </p:cNvPr>
          <p:cNvSpPr/>
          <p:nvPr/>
        </p:nvSpPr>
        <p:spPr>
          <a:xfrm>
            <a:off x="44722" y="435150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DC5CA4-7DA0-46C0-87A0-943F7348429F}"/>
              </a:ext>
            </a:extLst>
          </p:cNvPr>
          <p:cNvSpPr/>
          <p:nvPr/>
        </p:nvSpPr>
        <p:spPr>
          <a:xfrm>
            <a:off x="6029599" y="0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87FEEA-10B0-4840-9BF7-C1A3F45107D1}"/>
              </a:ext>
            </a:extLst>
          </p:cNvPr>
          <p:cNvSpPr/>
          <p:nvPr/>
        </p:nvSpPr>
        <p:spPr>
          <a:xfrm>
            <a:off x="2892839" y="3429000"/>
            <a:ext cx="5501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4382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B4058E88-0B43-4187-8CC1-4A627179F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404814"/>
            <a:ext cx="35814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/>
              <a:t>She's my </a:t>
            </a:r>
            <a:r>
              <a:rPr lang="en-US" altLang="zh-CN" sz="3200" b="1">
                <a:solidFill>
                  <a:srgbClr val="FF3300"/>
                </a:solidFill>
              </a:rPr>
              <a:t>mummy</a:t>
            </a:r>
            <a:r>
              <a:rPr lang="en-US" altLang="zh-CN" sz="3200" b="1"/>
              <a:t>,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3E0AF14E-6D26-4B15-A1E8-72823D0F0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896522"/>
            <a:ext cx="288412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3300"/>
                </a:solidFill>
              </a:rPr>
              <a:t>Kind</a:t>
            </a:r>
            <a:r>
              <a:rPr lang="en-US" altLang="zh-CN" sz="3200" b="1" dirty="0"/>
              <a:t> and </a:t>
            </a:r>
            <a:r>
              <a:rPr lang="en-US" altLang="zh-CN" sz="3200" b="1" dirty="0">
                <a:solidFill>
                  <a:srgbClr val="FF3300"/>
                </a:solidFill>
              </a:rPr>
              <a:t>dear</a:t>
            </a:r>
            <a:r>
              <a:rPr lang="en-US" altLang="zh-CN" sz="3200" b="1" dirty="0"/>
              <a:t>.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FCD7E1FE-25FA-44FA-B802-12FC39020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1866562"/>
            <a:ext cx="31432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/>
              <a:t>He's my </a:t>
            </a:r>
            <a:r>
              <a:rPr lang="en-US" altLang="zh-CN" sz="3200" b="1" dirty="0">
                <a:solidFill>
                  <a:srgbClr val="FF3300"/>
                </a:solidFill>
              </a:rPr>
              <a:t>daddy</a:t>
            </a:r>
            <a:r>
              <a:rPr lang="en-US" altLang="zh-CN" sz="3200" b="1" dirty="0"/>
              <a:t>,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808897CC-0F9D-4E6D-B704-FAD0E5D89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2442826"/>
            <a:ext cx="24828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/>
              <a:t>Big and tall.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C3EC4FE5-9D60-4990-9355-5349D10B7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3250963"/>
            <a:ext cx="302198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66FF"/>
                </a:solidFill>
              </a:rPr>
              <a:t>She's my sister,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EDCDBFF8-6890-4AA3-B5CC-FD118B7F8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7" y="3827225"/>
            <a:ext cx="27767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rgbClr val="0066FF"/>
                </a:solidFill>
              </a:rPr>
              <a:t>Thin and nice.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DED8D0C-27CD-4DE1-A122-C7F07B648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648440"/>
            <a:ext cx="3370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rgbClr val="CC0099"/>
                </a:solidFill>
              </a:rPr>
              <a:t>He's my brother,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BEFC0F8A-055C-43E9-8A2E-81D4C607F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7" y="5224702"/>
            <a:ext cx="32976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rgbClr val="FF3300"/>
                </a:solidFill>
              </a:rPr>
              <a:t>Sweet</a:t>
            </a:r>
            <a:r>
              <a:rPr lang="en-US" altLang="zh-CN" sz="3200" b="1">
                <a:solidFill>
                  <a:srgbClr val="CC0099"/>
                </a:solidFill>
              </a:rPr>
              <a:t> and small,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4D24414F-0FAD-43FA-9336-50291CBE1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339" y="138112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善良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73CAF842-0E90-4690-8C45-B865125DC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126" y="1395413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亲切</a:t>
            </a: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7668B014-4757-4CCC-A9EF-B520D708E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4325" y="5800964"/>
            <a:ext cx="13388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</a:rPr>
              <a:t>甜美，可爱</a:t>
            </a:r>
            <a:endParaRPr lang="zh-CN" altLang="zh-CN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6BD18E-576F-4D9F-9558-4643E50F961D}"/>
              </a:ext>
            </a:extLst>
          </p:cNvPr>
          <p:cNvSpPr txBox="1"/>
          <p:nvPr/>
        </p:nvSpPr>
        <p:spPr>
          <a:xfrm>
            <a:off x="1351282" y="366623"/>
            <a:ext cx="10740441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</a:rPr>
              <a:t>Ben: Look! She’s my mother. </a:t>
            </a:r>
          </a:p>
          <a:p>
            <a:r>
              <a:rPr lang="en-US" altLang="zh-CN" sz="2800" dirty="0">
                <a:solidFill>
                  <a:schemeClr val="accent1"/>
                </a:solidFill>
              </a:rPr>
              <a:t>Kitty: Wow! She’s so young.</a:t>
            </a:r>
          </a:p>
          <a:p>
            <a:r>
              <a:rPr lang="en-US" altLang="zh-CN" sz="2800" dirty="0">
                <a:solidFill>
                  <a:schemeClr val="accent1"/>
                </a:solidFill>
              </a:rPr>
              <a:t>Ben: Yes. She’s kind and dear.</a:t>
            </a:r>
          </a:p>
          <a:p>
            <a:r>
              <a:rPr lang="en-US" altLang="zh-CN" sz="2800" dirty="0">
                <a:solidFill>
                  <a:schemeClr val="accent1"/>
                </a:solidFill>
              </a:rPr>
              <a:t>Kitty: Who’s he?</a:t>
            </a:r>
          </a:p>
          <a:p>
            <a:r>
              <a:rPr lang="en-US" altLang="zh-CN" sz="2800" dirty="0">
                <a:solidFill>
                  <a:schemeClr val="accent1"/>
                </a:solidFill>
              </a:rPr>
              <a:t>Ben: He is my father. He’s big and tall. He can swim like a fish.</a:t>
            </a:r>
          </a:p>
          <a:p>
            <a:r>
              <a:rPr lang="en-US" altLang="zh-CN" sz="2800" dirty="0">
                <a:solidFill>
                  <a:schemeClr val="accent1"/>
                </a:solidFill>
              </a:rPr>
              <a:t>Kitty: How cool. </a:t>
            </a:r>
          </a:p>
          <a:p>
            <a:r>
              <a:rPr lang="en-US" altLang="zh-CN" sz="2800" dirty="0">
                <a:solidFill>
                  <a:schemeClr val="accent2"/>
                </a:solidFill>
              </a:rPr>
              <a:t>Kitty: Who’s she?</a:t>
            </a:r>
          </a:p>
          <a:p>
            <a:r>
              <a:rPr lang="en-US" altLang="zh-CN" sz="2800" dirty="0">
                <a:solidFill>
                  <a:schemeClr val="accent2"/>
                </a:solidFill>
              </a:rPr>
              <a:t>Ben:  She’s Sally.</a:t>
            </a:r>
          </a:p>
          <a:p>
            <a:r>
              <a:rPr lang="en-US" altLang="zh-CN" sz="2800" dirty="0">
                <a:solidFill>
                  <a:schemeClr val="accent2"/>
                </a:solidFill>
              </a:rPr>
              <a:t>Kitty: Is she your sister?</a:t>
            </a:r>
          </a:p>
          <a:p>
            <a:r>
              <a:rPr lang="en-US" altLang="zh-CN" sz="2800" dirty="0">
                <a:solidFill>
                  <a:schemeClr val="accent2"/>
                </a:solidFill>
              </a:rPr>
              <a:t>Ben: Yes, she is. Look, she can dance well.(</a:t>
            </a:r>
            <a:r>
              <a:rPr lang="zh-CN" altLang="en-US" sz="2800" dirty="0">
                <a:solidFill>
                  <a:schemeClr val="accent2"/>
                </a:solidFill>
              </a:rPr>
              <a:t>插入视频</a:t>
            </a:r>
            <a:r>
              <a:rPr lang="en-US" altLang="zh-CN" sz="2800" dirty="0">
                <a:solidFill>
                  <a:schemeClr val="accent2"/>
                </a:solidFill>
              </a:rPr>
              <a:t>)</a:t>
            </a:r>
          </a:p>
          <a:p>
            <a:r>
              <a:rPr lang="en-US" altLang="zh-CN" sz="2800" dirty="0">
                <a:solidFill>
                  <a:schemeClr val="accent2"/>
                </a:solidFill>
              </a:rPr>
              <a:t>Kitty: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Wow.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So</a:t>
            </a:r>
            <a:r>
              <a:rPr lang="zh-CN" altLang="en-US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</a:rPr>
              <a:t>nice!</a:t>
            </a:r>
          </a:p>
          <a:p>
            <a:r>
              <a:rPr lang="en-US" altLang="zh-CN" sz="2800" dirty="0"/>
              <a:t>Kitty: Who’s he?</a:t>
            </a:r>
          </a:p>
          <a:p>
            <a:r>
              <a:rPr lang="en-US" altLang="zh-CN" sz="2800" dirty="0"/>
              <a:t>Ben: He’s Jim.</a:t>
            </a:r>
          </a:p>
          <a:p>
            <a:r>
              <a:rPr lang="en-US" altLang="zh-CN" sz="2800" dirty="0"/>
              <a:t>Kitty: Is he your brother?</a:t>
            </a:r>
          </a:p>
          <a:p>
            <a:r>
              <a:rPr lang="en-US" altLang="zh-CN" sz="2800" dirty="0"/>
              <a:t>Ben: No, he isn’t. He’s my friend. We can play football. We are happy.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413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1D1F4D1-D3F9-4427-A666-5E0361DF29C1}"/>
              </a:ext>
            </a:extLst>
          </p:cNvPr>
          <p:cNvSpPr txBox="1"/>
          <p:nvPr/>
        </p:nvSpPr>
        <p:spPr>
          <a:xfrm>
            <a:off x="5432764" y="1789043"/>
            <a:ext cx="517228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Harry has a </a:t>
            </a:r>
            <a:r>
              <a:rPr lang="en-US" altLang="zh-CN" sz="3600" b="1" dirty="0">
                <a:solidFill>
                  <a:srgbClr val="FF0000"/>
                </a:solidFill>
              </a:rPr>
              <a:t>j</a:t>
            </a:r>
            <a:r>
              <a:rPr lang="en-US" altLang="zh-CN" sz="3600" b="1" dirty="0"/>
              <a:t>ar.</a:t>
            </a:r>
          </a:p>
          <a:p>
            <a:r>
              <a:rPr lang="en-US" altLang="zh-CN" sz="3600" b="1" dirty="0"/>
              <a:t>Harry has a </a:t>
            </a:r>
            <a:r>
              <a:rPr lang="en-US" altLang="zh-CN" sz="3600" b="1" dirty="0">
                <a:solidFill>
                  <a:srgbClr val="FF0000"/>
                </a:solidFill>
              </a:rPr>
              <a:t>j</a:t>
            </a:r>
            <a:r>
              <a:rPr lang="en-US" altLang="zh-CN" sz="3600" b="1" dirty="0"/>
              <a:t>ar.</a:t>
            </a:r>
          </a:p>
          <a:p>
            <a:r>
              <a:rPr lang="en-US" altLang="zh-CN" sz="3600" b="1" dirty="0"/>
              <a:t>Harry has an </a:t>
            </a:r>
            <a:r>
              <a:rPr lang="en-US" altLang="zh-CN" sz="3600" b="1" dirty="0">
                <a:solidFill>
                  <a:srgbClr val="FF0000"/>
                </a:solidFill>
              </a:rPr>
              <a:t>i</a:t>
            </a:r>
            <a:r>
              <a:rPr lang="en-US" altLang="zh-CN" sz="3600" b="1" dirty="0"/>
              <a:t>nsect.</a:t>
            </a:r>
          </a:p>
          <a:p>
            <a:r>
              <a:rPr lang="en-US" altLang="zh-CN" sz="3600" b="1" dirty="0"/>
              <a:t>An </a:t>
            </a:r>
            <a:r>
              <a:rPr lang="en-US" altLang="zh-CN" sz="3600" b="1" dirty="0">
                <a:solidFill>
                  <a:srgbClr val="FF0000"/>
                </a:solidFill>
              </a:rPr>
              <a:t>i</a:t>
            </a:r>
            <a:r>
              <a:rPr lang="en-US" altLang="zh-CN" sz="3600" b="1" dirty="0"/>
              <a:t>nsect </a:t>
            </a:r>
            <a:r>
              <a:rPr lang="en-US" altLang="zh-CN" sz="3600" b="1" dirty="0">
                <a:solidFill>
                  <a:srgbClr val="FF0000"/>
                </a:solidFill>
              </a:rPr>
              <a:t>i</a:t>
            </a:r>
            <a:r>
              <a:rPr lang="en-US" altLang="zh-CN" sz="3600" b="1" dirty="0"/>
              <a:t>n a </a:t>
            </a:r>
            <a:r>
              <a:rPr lang="en-US" altLang="zh-CN" sz="3600" b="1" dirty="0">
                <a:solidFill>
                  <a:srgbClr val="FF0000"/>
                </a:solidFill>
              </a:rPr>
              <a:t>j</a:t>
            </a:r>
            <a:r>
              <a:rPr lang="en-US" altLang="zh-CN" sz="3600" b="1" dirty="0"/>
              <a:t>ar.</a:t>
            </a:r>
            <a:endParaRPr lang="zh-CN" altLang="en-US" sz="3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FF7C11-5853-400F-B4A5-56F45D495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4" y="1350964"/>
            <a:ext cx="3843130" cy="415607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42D514D-4C64-4B9C-8F2A-9FE3AD93E61A}"/>
              </a:ext>
            </a:extLst>
          </p:cNvPr>
          <p:cNvSpPr/>
          <p:nvPr/>
        </p:nvSpPr>
        <p:spPr>
          <a:xfrm>
            <a:off x="107355" y="143005"/>
            <a:ext cx="2183669" cy="75709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Let’s read!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148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92E56F4-114E-41C4-B4A5-4DEFFFB1FEA9}"/>
              </a:ext>
            </a:extLst>
          </p:cNvPr>
          <p:cNvSpPr txBox="1"/>
          <p:nvPr/>
        </p:nvSpPr>
        <p:spPr>
          <a:xfrm>
            <a:off x="6423354" y="1132175"/>
            <a:ext cx="529888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sz="3200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C4F5160-34D5-4153-AA33-B57A821EC495}"/>
              </a:ext>
            </a:extLst>
          </p:cNvPr>
          <p:cNvGrpSpPr/>
          <p:nvPr/>
        </p:nvGrpSpPr>
        <p:grpSpPr>
          <a:xfrm>
            <a:off x="619875" y="1525363"/>
            <a:ext cx="5476125" cy="2971800"/>
            <a:chOff x="619875" y="974034"/>
            <a:chExt cx="5476125" cy="29718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1F469D1-6F0E-432C-A10E-EA1D3AC51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75" y="974034"/>
              <a:ext cx="5476125" cy="29718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BD8E3D4-95F3-4554-A3E2-F511BD9EB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08156" y="1560445"/>
              <a:ext cx="1529155" cy="1251410"/>
            </a:xfrm>
            <a:prstGeom prst="rect">
              <a:avLst/>
            </a:prstGeom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7A8E536D-066B-4E27-A698-34606C0B1BF8}"/>
              </a:ext>
            </a:extLst>
          </p:cNvPr>
          <p:cNvSpPr/>
          <p:nvPr/>
        </p:nvSpPr>
        <p:spPr>
          <a:xfrm>
            <a:off x="127264" y="128190"/>
            <a:ext cx="2143663" cy="75709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Let’s talk!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BDD13333-AB32-4889-A681-FB5BFF542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375" y="786011"/>
            <a:ext cx="5325750" cy="493981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3600" b="1" dirty="0"/>
              <a:t>Look! This is my family.</a:t>
            </a:r>
          </a:p>
          <a:p>
            <a:r>
              <a:rPr lang="en-US" altLang="zh-CN" sz="3600" b="1" dirty="0"/>
              <a:t>He’s my ________.</a:t>
            </a:r>
          </a:p>
          <a:p>
            <a:r>
              <a:rPr lang="en-US" altLang="zh-CN" sz="3600" b="1" dirty="0"/>
              <a:t>He’s __________.</a:t>
            </a:r>
          </a:p>
          <a:p>
            <a:r>
              <a:rPr lang="en-US" altLang="zh-CN" sz="3600" b="1" dirty="0"/>
              <a:t>He can___________.</a:t>
            </a:r>
          </a:p>
          <a:p>
            <a:r>
              <a:rPr lang="en-US" altLang="zh-CN" sz="3600" b="1" dirty="0"/>
              <a:t>She’s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my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_________.</a:t>
            </a:r>
          </a:p>
          <a:p>
            <a:r>
              <a:rPr lang="en-US" altLang="zh-CN" sz="3600" b="1" dirty="0"/>
              <a:t>She’s __________.</a:t>
            </a:r>
          </a:p>
          <a:p>
            <a:r>
              <a:rPr lang="en-US" altLang="zh-CN" sz="3600" b="1" dirty="0"/>
              <a:t>She can ________.</a:t>
            </a:r>
          </a:p>
          <a:p>
            <a:r>
              <a:rPr lang="en-US" altLang="zh-CN" sz="3600" b="1" dirty="0"/>
              <a:t>I love my family.</a:t>
            </a:r>
            <a:endParaRPr lang="zh-CN" altLang="en-US" sz="3600" b="1" dirty="0"/>
          </a:p>
          <a:p>
            <a:pPr>
              <a:spcBef>
                <a:spcPct val="50000"/>
              </a:spcBef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11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48E6B4-B707-4063-B809-ED0184AA27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91"/>
            <a:ext cx="12192000" cy="7285511"/>
          </a:xfrm>
          <a:prstGeom prst="rect">
            <a:avLst/>
          </a:prstGeom>
        </p:spPr>
      </p:pic>
      <p:sp>
        <p:nvSpPr>
          <p:cNvPr id="12" name="思想气泡: 云 11">
            <a:extLst>
              <a:ext uri="{FF2B5EF4-FFF2-40B4-BE49-F238E27FC236}">
                <a16:creationId xmlns:a16="http://schemas.microsoft.com/office/drawing/2014/main" id="{37E850B0-7D56-4D1D-9E09-2715DFCB2DAB}"/>
              </a:ext>
            </a:extLst>
          </p:cNvPr>
          <p:cNvSpPr/>
          <p:nvPr/>
        </p:nvSpPr>
        <p:spPr>
          <a:xfrm>
            <a:off x="1105280" y="-111591"/>
            <a:ext cx="3903789" cy="2424485"/>
          </a:xfrm>
          <a:prstGeom prst="cloudCallout">
            <a:avLst>
              <a:gd name="adj1" fmla="val 29855"/>
              <a:gd name="adj2" fmla="val 661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A10E54-10A0-4FD2-9907-7E1116D8F7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18" y="264217"/>
            <a:ext cx="2997193" cy="1544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EC926B-521A-4626-ABB9-EAA14089EF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69" y="412925"/>
            <a:ext cx="938980" cy="11774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3AF45E-68C7-48E4-B8C0-E4F2248C58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51700" y="445937"/>
            <a:ext cx="1076475" cy="11812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22FB42-0A47-47AB-A715-54BE02544A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169" y="420061"/>
            <a:ext cx="938979" cy="1147612"/>
          </a:xfrm>
          <a:prstGeom prst="rect">
            <a:avLst/>
          </a:prstGeom>
        </p:spPr>
      </p:pic>
      <p:pic>
        <p:nvPicPr>
          <p:cNvPr id="14" name="Lookshe'smymother">
            <a:hlinkClick r:id="" action="ppaction://media"/>
            <a:extLst>
              <a:ext uri="{FF2B5EF4-FFF2-40B4-BE49-F238E27FC236}">
                <a16:creationId xmlns:a16="http://schemas.microsoft.com/office/drawing/2014/main" id="{01546A32-35D7-46A2-AA18-E631FB8307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536488" y="6472238"/>
            <a:ext cx="487362" cy="487362"/>
          </a:xfrm>
          <a:prstGeom prst="rect">
            <a:avLst/>
          </a:prstGeom>
        </p:spPr>
      </p:pic>
      <p:pic>
        <p:nvPicPr>
          <p:cNvPr id="15" name="Wowshe'ssoyoung.m4a">
            <a:hlinkClick r:id="" action="ppaction://media"/>
            <a:extLst>
              <a:ext uri="{FF2B5EF4-FFF2-40B4-BE49-F238E27FC236}">
                <a16:creationId xmlns:a16="http://schemas.microsoft.com/office/drawing/2014/main" id="{0EDF1CEE-260B-4D60-8F5A-1B54E32463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536488" y="7173920"/>
            <a:ext cx="487362" cy="487362"/>
          </a:xfrm>
          <a:prstGeom prst="rect">
            <a:avLst/>
          </a:prstGeom>
        </p:spPr>
      </p:pic>
      <p:pic>
        <p:nvPicPr>
          <p:cNvPr id="16" name="Yesshe'skindanddear">
            <a:hlinkClick r:id="" action="ppaction://media"/>
            <a:extLst>
              <a:ext uri="{FF2B5EF4-FFF2-40B4-BE49-F238E27FC236}">
                <a16:creationId xmlns:a16="http://schemas.microsoft.com/office/drawing/2014/main" id="{986E62A6-71FA-4D76-9493-FC7DE1A7FB3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774613" y="7943850"/>
            <a:ext cx="487362" cy="487363"/>
          </a:xfrm>
          <a:prstGeom prst="rect">
            <a:avLst/>
          </a:prstGeom>
        </p:spPr>
      </p:pic>
      <p:pic>
        <p:nvPicPr>
          <p:cNvPr id="17" name="who's he.m4a">
            <a:hlinkClick r:id="" action="ppaction://media"/>
            <a:extLst>
              <a:ext uri="{FF2B5EF4-FFF2-40B4-BE49-F238E27FC236}">
                <a16:creationId xmlns:a16="http://schemas.microsoft.com/office/drawing/2014/main" id="{FB4FE98B-7888-4AF1-B49F-3672F8CDAE6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903683" y="8769350"/>
            <a:ext cx="487362" cy="487363"/>
          </a:xfrm>
          <a:prstGeom prst="rect">
            <a:avLst/>
          </a:prstGeom>
        </p:spPr>
      </p:pic>
      <p:pic>
        <p:nvPicPr>
          <p:cNvPr id="18" name="he'smyfatherbigandtalllikeafish">
            <a:hlinkClick r:id="" action="ppaction://media"/>
            <a:extLst>
              <a:ext uri="{FF2B5EF4-FFF2-40B4-BE49-F238E27FC236}">
                <a16:creationId xmlns:a16="http://schemas.microsoft.com/office/drawing/2014/main" id="{1D29F093-6773-448B-9D35-AD4B61E2FD9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680825" y="7815263"/>
            <a:ext cx="487363" cy="487362"/>
          </a:xfrm>
          <a:prstGeom prst="rect">
            <a:avLst/>
          </a:prstGeom>
        </p:spPr>
      </p:pic>
      <p:pic>
        <p:nvPicPr>
          <p:cNvPr id="19" name="howcool.m4a">
            <a:hlinkClick r:id="" action="ppaction://media"/>
            <a:extLst>
              <a:ext uri="{FF2B5EF4-FFF2-40B4-BE49-F238E27FC236}">
                <a16:creationId xmlns:a16="http://schemas.microsoft.com/office/drawing/2014/main" id="{C70E931B-452C-4B4A-9F71-D33B7D551A8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899900" y="9215438"/>
            <a:ext cx="487363" cy="487362"/>
          </a:xfrm>
          <a:prstGeom prst="rect">
            <a:avLst/>
          </a:prstGeom>
        </p:spPr>
      </p:pic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623762E5-A007-4F8C-8C2D-2B313E63B1C5}"/>
              </a:ext>
            </a:extLst>
          </p:cNvPr>
          <p:cNvSpPr/>
          <p:nvPr/>
        </p:nvSpPr>
        <p:spPr>
          <a:xfrm>
            <a:off x="7305261" y="1272211"/>
            <a:ext cx="3975652" cy="536713"/>
          </a:xfrm>
          <a:prstGeom prst="wedgeRectCallout">
            <a:avLst>
              <a:gd name="adj1" fmla="val -32311"/>
              <a:gd name="adj2" fmla="val 94146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Look! She’s my mother.</a:t>
            </a:r>
          </a:p>
        </p:txBody>
      </p:sp>
      <p:sp>
        <p:nvSpPr>
          <p:cNvPr id="26" name="对话气泡: 矩形 25">
            <a:extLst>
              <a:ext uri="{FF2B5EF4-FFF2-40B4-BE49-F238E27FC236}">
                <a16:creationId xmlns:a16="http://schemas.microsoft.com/office/drawing/2014/main" id="{5E38E694-E102-46A7-B2AD-EB854CD12877}"/>
              </a:ext>
            </a:extLst>
          </p:cNvPr>
          <p:cNvSpPr/>
          <p:nvPr/>
        </p:nvSpPr>
        <p:spPr>
          <a:xfrm>
            <a:off x="2181513" y="2281066"/>
            <a:ext cx="3975652" cy="536713"/>
          </a:xfrm>
          <a:prstGeom prst="wedgeRectCallout">
            <a:avLst>
              <a:gd name="adj1" fmla="val -5988"/>
              <a:gd name="adj2" fmla="val 88467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Wow! She’s so young!</a:t>
            </a:r>
          </a:p>
        </p:txBody>
      </p:sp>
      <p:sp>
        <p:nvSpPr>
          <p:cNvPr id="27" name="对话气泡: 矩形 26">
            <a:extLst>
              <a:ext uri="{FF2B5EF4-FFF2-40B4-BE49-F238E27FC236}">
                <a16:creationId xmlns:a16="http://schemas.microsoft.com/office/drawing/2014/main" id="{CF151CFB-F00B-4776-88EB-0AA91C02DFFB}"/>
              </a:ext>
            </a:extLst>
          </p:cNvPr>
          <p:cNvSpPr/>
          <p:nvPr/>
        </p:nvSpPr>
        <p:spPr>
          <a:xfrm>
            <a:off x="7948854" y="2181910"/>
            <a:ext cx="3975652" cy="536713"/>
          </a:xfrm>
          <a:prstGeom prst="wedgeRectCallout">
            <a:avLst>
              <a:gd name="adj1" fmla="val -33333"/>
              <a:gd name="adj2" fmla="val 113076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Yes. She’s kind and dear.</a:t>
            </a:r>
          </a:p>
        </p:txBody>
      </p:sp>
      <p:sp>
        <p:nvSpPr>
          <p:cNvPr id="28" name="对话气泡: 矩形 27">
            <a:extLst>
              <a:ext uri="{FF2B5EF4-FFF2-40B4-BE49-F238E27FC236}">
                <a16:creationId xmlns:a16="http://schemas.microsoft.com/office/drawing/2014/main" id="{FD48F8DB-9622-4434-ACFA-BFD2C0EE90CA}"/>
              </a:ext>
            </a:extLst>
          </p:cNvPr>
          <p:cNvSpPr/>
          <p:nvPr/>
        </p:nvSpPr>
        <p:spPr>
          <a:xfrm>
            <a:off x="352523" y="3209030"/>
            <a:ext cx="3101877" cy="536713"/>
          </a:xfrm>
          <a:prstGeom prst="wedgeRectCallout">
            <a:avLst>
              <a:gd name="adj1" fmla="val 47401"/>
              <a:gd name="adj2" fmla="val 82788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Who’s he?</a:t>
            </a:r>
          </a:p>
        </p:txBody>
      </p:sp>
      <p:sp>
        <p:nvSpPr>
          <p:cNvPr id="29" name="对话气泡: 矩形 28">
            <a:extLst>
              <a:ext uri="{FF2B5EF4-FFF2-40B4-BE49-F238E27FC236}">
                <a16:creationId xmlns:a16="http://schemas.microsoft.com/office/drawing/2014/main" id="{AC38BFAC-D811-4AFA-8CA9-4280B9FB46A3}"/>
              </a:ext>
            </a:extLst>
          </p:cNvPr>
          <p:cNvSpPr/>
          <p:nvPr/>
        </p:nvSpPr>
        <p:spPr>
          <a:xfrm>
            <a:off x="8091094" y="4677915"/>
            <a:ext cx="3975652" cy="1367285"/>
          </a:xfrm>
          <a:prstGeom prst="wedgeRectCallout">
            <a:avLst>
              <a:gd name="adj1" fmla="val -37933"/>
              <a:gd name="adj2" fmla="val -97047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He’s my father. He’s big and tall. He can swim like a fish.</a:t>
            </a:r>
          </a:p>
        </p:txBody>
      </p:sp>
      <p:sp>
        <p:nvSpPr>
          <p:cNvPr id="30" name="对话气泡: 矩形 29">
            <a:extLst>
              <a:ext uri="{FF2B5EF4-FFF2-40B4-BE49-F238E27FC236}">
                <a16:creationId xmlns:a16="http://schemas.microsoft.com/office/drawing/2014/main" id="{EFF9990C-8AA8-4A15-9BBF-C28143CE7E0A}"/>
              </a:ext>
            </a:extLst>
          </p:cNvPr>
          <p:cNvSpPr/>
          <p:nvPr/>
        </p:nvSpPr>
        <p:spPr>
          <a:xfrm>
            <a:off x="240763" y="4351581"/>
            <a:ext cx="3101877" cy="536713"/>
          </a:xfrm>
          <a:prstGeom prst="wedgeRectCallout">
            <a:avLst>
              <a:gd name="adj1" fmla="val 63778"/>
              <a:gd name="adj2" fmla="val -62973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How cool!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4054AA-C3F0-4DD7-BB4E-227A82EF73F3}"/>
              </a:ext>
            </a:extLst>
          </p:cNvPr>
          <p:cNvSpPr/>
          <p:nvPr/>
        </p:nvSpPr>
        <p:spPr>
          <a:xfrm>
            <a:off x="25900" y="-127034"/>
            <a:ext cx="2155613" cy="75709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Let’s act!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238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2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28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3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56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363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688"/>
                            </p:stCondLst>
                            <p:childTnLst>
                              <p:par>
                                <p:cTn id="30" presetID="17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翻页翻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688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688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688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2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96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572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682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243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B4B691-89B5-4785-890D-5E81371FC0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91"/>
            <a:ext cx="12192000" cy="7285511"/>
          </a:xfrm>
          <a:prstGeom prst="rect">
            <a:avLst/>
          </a:prstGeom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68DC0FC8-2078-4511-9E89-85A4136AFB0E}"/>
              </a:ext>
            </a:extLst>
          </p:cNvPr>
          <p:cNvSpPr/>
          <p:nvPr/>
        </p:nvSpPr>
        <p:spPr>
          <a:xfrm>
            <a:off x="1105280" y="-111591"/>
            <a:ext cx="3903789" cy="2424485"/>
          </a:xfrm>
          <a:prstGeom prst="cloudCallout">
            <a:avLst>
              <a:gd name="adj1" fmla="val 29855"/>
              <a:gd name="adj2" fmla="val 661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E75439-1537-4785-8B62-D7E08158DE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18" y="264217"/>
            <a:ext cx="2997193" cy="1544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6DC1E9-3618-44A8-889E-667D1DAC45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51700" y="445937"/>
            <a:ext cx="1076475" cy="1181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5607EB-575C-4EE3-9FA3-FC572786B0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72" y="445937"/>
            <a:ext cx="1029575" cy="1193869"/>
          </a:xfrm>
          <a:prstGeom prst="rect">
            <a:avLst/>
          </a:prstGeom>
        </p:spPr>
      </p:pic>
      <p:pic>
        <p:nvPicPr>
          <p:cNvPr id="11" name="whosshe.m4a">
            <a:hlinkClick r:id="" action="ppaction://media"/>
            <a:extLst>
              <a:ext uri="{FF2B5EF4-FFF2-40B4-BE49-F238E27FC236}">
                <a16:creationId xmlns:a16="http://schemas.microsoft.com/office/drawing/2014/main" id="{6C303C1B-940A-42D5-B811-A0A748E962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597101" y="7158847"/>
            <a:ext cx="487362" cy="487362"/>
          </a:xfrm>
          <a:prstGeom prst="rect">
            <a:avLst/>
          </a:prstGeom>
        </p:spPr>
      </p:pic>
      <p:pic>
        <p:nvPicPr>
          <p:cNvPr id="12" name="she'ssally">
            <a:hlinkClick r:id="" action="ppaction://media"/>
            <a:extLst>
              <a:ext uri="{FF2B5EF4-FFF2-40B4-BE49-F238E27FC236}">
                <a16:creationId xmlns:a16="http://schemas.microsoft.com/office/drawing/2014/main" id="{1C2D1411-21B0-403C-875D-6A064DDBE4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674100" y="7488238"/>
            <a:ext cx="487363" cy="487362"/>
          </a:xfrm>
          <a:prstGeom prst="rect">
            <a:avLst/>
          </a:prstGeom>
        </p:spPr>
      </p:pic>
      <p:pic>
        <p:nvPicPr>
          <p:cNvPr id="13" name="issheyoursister.m4a">
            <a:hlinkClick r:id="" action="ppaction://media"/>
            <a:extLst>
              <a:ext uri="{FF2B5EF4-FFF2-40B4-BE49-F238E27FC236}">
                <a16:creationId xmlns:a16="http://schemas.microsoft.com/office/drawing/2014/main" id="{D3963DB7-173B-4BDD-A22B-1E701320D07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884726" y="7402528"/>
            <a:ext cx="487363" cy="487363"/>
          </a:xfrm>
          <a:prstGeom prst="rect">
            <a:avLst/>
          </a:prstGeom>
        </p:spPr>
      </p:pic>
      <p:pic>
        <p:nvPicPr>
          <p:cNvPr id="14" name="Yessheisshecandancewell">
            <a:hlinkClick r:id="" action="ppaction://media"/>
            <a:extLst>
              <a:ext uri="{FF2B5EF4-FFF2-40B4-BE49-F238E27FC236}">
                <a16:creationId xmlns:a16="http://schemas.microsoft.com/office/drawing/2014/main" id="{40E598B4-7214-4E45-AF9E-63634157ECB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870575" y="7699375"/>
            <a:ext cx="487363" cy="487363"/>
          </a:xfrm>
          <a:prstGeom prst="rect">
            <a:avLst/>
          </a:prstGeom>
        </p:spPr>
      </p:pic>
      <p:pic>
        <p:nvPicPr>
          <p:cNvPr id="15" name="Wowsonice.m4a">
            <a:hlinkClick r:id="" action="ppaction://media"/>
            <a:extLst>
              <a:ext uri="{FF2B5EF4-FFF2-40B4-BE49-F238E27FC236}">
                <a16:creationId xmlns:a16="http://schemas.microsoft.com/office/drawing/2014/main" id="{46240DE5-813C-453B-881D-DAB9DE5C96D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106067" y="7212012"/>
            <a:ext cx="487362" cy="487363"/>
          </a:xfrm>
          <a:prstGeom prst="rect">
            <a:avLst/>
          </a:prstGeom>
        </p:spPr>
      </p:pic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D49F089C-FAE0-4A8B-97D7-E51863539C2E}"/>
              </a:ext>
            </a:extLst>
          </p:cNvPr>
          <p:cNvSpPr/>
          <p:nvPr/>
        </p:nvSpPr>
        <p:spPr>
          <a:xfrm>
            <a:off x="8610283" y="1890485"/>
            <a:ext cx="2652484" cy="536713"/>
          </a:xfrm>
          <a:prstGeom prst="wedgeRectCallout">
            <a:avLst>
              <a:gd name="adj1" fmla="val -42267"/>
              <a:gd name="adj2" fmla="val 10361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She’s Sally.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56A1F501-EC52-4360-9938-F9D2323BD519}"/>
              </a:ext>
            </a:extLst>
          </p:cNvPr>
          <p:cNvSpPr/>
          <p:nvPr/>
        </p:nvSpPr>
        <p:spPr>
          <a:xfrm>
            <a:off x="627159" y="2158842"/>
            <a:ext cx="2799950" cy="536713"/>
          </a:xfrm>
          <a:prstGeom prst="wedgeRectCallout">
            <a:avLst>
              <a:gd name="adj1" fmla="val 47858"/>
              <a:gd name="adj2" fmla="val 84702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Who’s she?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2B765018-C708-499D-9015-6DD5441C6AA3}"/>
              </a:ext>
            </a:extLst>
          </p:cNvPr>
          <p:cNvSpPr/>
          <p:nvPr/>
        </p:nvSpPr>
        <p:spPr>
          <a:xfrm>
            <a:off x="225225" y="3160643"/>
            <a:ext cx="3026475" cy="536713"/>
          </a:xfrm>
          <a:prstGeom prst="wedgeRectCallout">
            <a:avLst>
              <a:gd name="adj1" fmla="val 57395"/>
              <a:gd name="adj2" fmla="val -10759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Is she your sister?</a:t>
            </a:r>
          </a:p>
        </p:txBody>
      </p: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FEDFD708-F9AE-4BE5-949A-260FC7087BD0}"/>
              </a:ext>
            </a:extLst>
          </p:cNvPr>
          <p:cNvSpPr/>
          <p:nvPr/>
        </p:nvSpPr>
        <p:spPr>
          <a:xfrm>
            <a:off x="8674100" y="3181256"/>
            <a:ext cx="3556883" cy="1102464"/>
          </a:xfrm>
          <a:prstGeom prst="wedgeRectCallout">
            <a:avLst>
              <a:gd name="adj1" fmla="val -56019"/>
              <a:gd name="adj2" fmla="val 5459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Yes, she is. Look! </a:t>
            </a:r>
          </a:p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She can dance well.</a:t>
            </a:r>
          </a:p>
        </p:txBody>
      </p:sp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DC1098B0-6F0E-4650-95D2-4262470DC1E6}"/>
              </a:ext>
            </a:extLst>
          </p:cNvPr>
          <p:cNvSpPr/>
          <p:nvPr/>
        </p:nvSpPr>
        <p:spPr>
          <a:xfrm>
            <a:off x="400634" y="4283720"/>
            <a:ext cx="3026475" cy="536713"/>
          </a:xfrm>
          <a:prstGeom prst="wedgeRectCallout">
            <a:avLst>
              <a:gd name="adj1" fmla="val 56388"/>
              <a:gd name="adj2" fmla="val -77014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Wow! So nice!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11961A4-174F-42E3-B744-E88758E9F1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36" y="80309"/>
            <a:ext cx="2174726" cy="2944244"/>
          </a:xfrm>
          <a:prstGeom prst="rect">
            <a:avLst/>
          </a:prstGeom>
        </p:spPr>
      </p:pic>
      <p:pic>
        <p:nvPicPr>
          <p:cNvPr id="24" name="dance">
            <a:hlinkClick r:id="" action="ppaction://media"/>
            <a:extLst>
              <a:ext uri="{FF2B5EF4-FFF2-40B4-BE49-F238E27FC236}">
                <a16:creationId xmlns:a16="http://schemas.microsoft.com/office/drawing/2014/main" id="{B161F466-BEC7-4978-AE51-E60738D454AE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112513" y="433023"/>
            <a:ext cx="1772213" cy="226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5" name="翻页翻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1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76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3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54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8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902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477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68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6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180"/>
                            </p:stCondLst>
                            <p:childTnLst>
                              <p:par>
                                <p:cTn id="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18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34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video>
              <p:cMediaNode vol="80000" showWhenStopped="0">
                <p:cTn id="6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3">
            <a:extLst>
              <a:ext uri="{FF2B5EF4-FFF2-40B4-BE49-F238E27FC236}">
                <a16:creationId xmlns:a16="http://schemas.microsoft.com/office/drawing/2014/main" id="{2BB75E70-184B-4CD9-9B41-4E09C0F9A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9052" y="925304"/>
            <a:ext cx="3600450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6000" b="1" dirty="0" err="1"/>
              <a:t>s_ster</a:t>
            </a:r>
            <a:endParaRPr lang="en-US" altLang="zh-CN" sz="6000" b="1" dirty="0"/>
          </a:p>
          <a:p>
            <a:pPr>
              <a:spcBef>
                <a:spcPct val="50000"/>
              </a:spcBef>
            </a:pPr>
            <a:r>
              <a:rPr lang="zh-CN" altLang="en-US" sz="3000" b="1" dirty="0"/>
              <a:t>姐姐</a:t>
            </a:r>
            <a:r>
              <a:rPr lang="en-US" altLang="zh-CN" sz="3000" b="1" dirty="0"/>
              <a:t>,</a:t>
            </a:r>
            <a:r>
              <a:rPr lang="zh-CN" altLang="en-US" sz="3000" b="1" dirty="0"/>
              <a:t>妹妹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71C3F552-06E4-49E3-BCEF-207D9ACC3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1710" y="925304"/>
            <a:ext cx="5762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6000" b="1" dirty="0" err="1">
                <a:solidFill>
                  <a:srgbClr val="FF0000"/>
                </a:solidFill>
              </a:rPr>
              <a:t>i</a:t>
            </a:r>
            <a:endParaRPr lang="en-US" altLang="zh-CN" sz="60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7C2D88-501D-481E-BC52-3663723D2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60" y="733931"/>
            <a:ext cx="2804850" cy="21864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8376BE-8366-4346-9839-2CFC502D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52" y="3276164"/>
            <a:ext cx="2804850" cy="21864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2B8B2FE-4666-4E4A-AF4B-B1CCDD81F813}"/>
              </a:ext>
            </a:extLst>
          </p:cNvPr>
          <p:cNvSpPr txBox="1"/>
          <p:nvPr/>
        </p:nvSpPr>
        <p:spPr>
          <a:xfrm>
            <a:off x="1907773" y="3983943"/>
            <a:ext cx="18774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big sister</a:t>
            </a:r>
          </a:p>
          <a:p>
            <a:r>
              <a:rPr lang="zh-CN" altLang="en-US" sz="3200" b="1" dirty="0"/>
              <a:t>    姐姐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C361F6-7A78-4E63-B6F9-A67C88FE5E29}"/>
              </a:ext>
            </a:extLst>
          </p:cNvPr>
          <p:cNvSpPr txBox="1"/>
          <p:nvPr/>
        </p:nvSpPr>
        <p:spPr>
          <a:xfrm>
            <a:off x="7813952" y="3906183"/>
            <a:ext cx="2114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little sister</a:t>
            </a:r>
          </a:p>
          <a:p>
            <a:r>
              <a:rPr lang="zh-CN" altLang="en-US" sz="3200" b="1" dirty="0"/>
              <a:t>     妹妹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6ADA9C1-1C7F-468C-848A-3AF9E11FDA21}"/>
              </a:ext>
            </a:extLst>
          </p:cNvPr>
          <p:cNvCxnSpPr/>
          <p:nvPr/>
        </p:nvCxnSpPr>
        <p:spPr>
          <a:xfrm>
            <a:off x="3949002" y="4270549"/>
            <a:ext cx="912708" cy="988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6F1F6A6-DBD0-4943-BF1C-8528C4E0221A}"/>
              </a:ext>
            </a:extLst>
          </p:cNvPr>
          <p:cNvCxnSpPr>
            <a:cxnSpLocks/>
          </p:cNvCxnSpPr>
          <p:nvPr/>
        </p:nvCxnSpPr>
        <p:spPr>
          <a:xfrm flipH="1">
            <a:off x="6952711" y="4319971"/>
            <a:ext cx="861241" cy="2025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/>
      <p:bldP spid="22532" grpId="0"/>
      <p:bldP spid="6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61F47F6-ADAB-422A-997A-4206741DF358}"/>
              </a:ext>
            </a:extLst>
          </p:cNvPr>
          <p:cNvSpPr/>
          <p:nvPr/>
        </p:nvSpPr>
        <p:spPr>
          <a:xfrm>
            <a:off x="197790" y="153053"/>
            <a:ext cx="2284153" cy="75709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Let’s chant!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8D95B-D8E9-43BD-B3F9-82C540D6F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2" y="2773232"/>
            <a:ext cx="2138535" cy="2127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D003A7-AF62-4EBE-871E-CB3544588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490" y="1233621"/>
            <a:ext cx="2830089" cy="2919730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5E0FCB47-0BCD-4E04-A60F-EE4572DA8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149" y="582916"/>
            <a:ext cx="5325750" cy="569216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000" b="1" dirty="0">
                <a:solidFill>
                  <a:srgbClr val="FF0000"/>
                </a:solidFill>
              </a:rPr>
              <a:t>Sister, sister.</a:t>
            </a:r>
          </a:p>
          <a:p>
            <a:pPr>
              <a:spcBef>
                <a:spcPct val="50000"/>
              </a:spcBef>
            </a:pPr>
            <a:r>
              <a:rPr lang="en-US" altLang="zh-CN" sz="4000" b="1" dirty="0"/>
              <a:t>Big </a:t>
            </a:r>
            <a:r>
              <a:rPr lang="en-US" altLang="zh-CN" sz="4000" b="1" dirty="0" err="1"/>
              <a:t>big</a:t>
            </a:r>
            <a:r>
              <a:rPr lang="en-US" altLang="zh-CN" sz="4000" b="1" dirty="0"/>
              <a:t> </a:t>
            </a:r>
            <a:r>
              <a:rPr lang="en-US" altLang="zh-CN" sz="4000" b="1" dirty="0">
                <a:solidFill>
                  <a:srgbClr val="FF0000"/>
                </a:solidFill>
              </a:rPr>
              <a:t>sister</a:t>
            </a:r>
            <a:r>
              <a:rPr lang="en-US" altLang="zh-CN" sz="4000" b="1" dirty="0"/>
              <a:t>.</a:t>
            </a:r>
          </a:p>
          <a:p>
            <a:pPr>
              <a:spcBef>
                <a:spcPct val="50000"/>
              </a:spcBef>
            </a:pPr>
            <a:r>
              <a:rPr lang="en-US" altLang="zh-CN" sz="4000" b="1" dirty="0">
                <a:solidFill>
                  <a:srgbClr val="FF0000"/>
                </a:solidFill>
              </a:rPr>
              <a:t>Sister, sister.</a:t>
            </a:r>
          </a:p>
          <a:p>
            <a:pPr>
              <a:spcBef>
                <a:spcPct val="50000"/>
              </a:spcBef>
            </a:pPr>
            <a:r>
              <a:rPr lang="en-US" altLang="zh-CN" sz="4000" b="1" dirty="0"/>
              <a:t>Little </a:t>
            </a:r>
            <a:r>
              <a:rPr lang="en-US" altLang="zh-CN" sz="4000" b="1" dirty="0" err="1"/>
              <a:t>little</a:t>
            </a:r>
            <a:r>
              <a:rPr lang="en-US" altLang="zh-CN" sz="4000" b="1" dirty="0"/>
              <a:t> </a:t>
            </a:r>
            <a:r>
              <a:rPr lang="en-US" altLang="zh-CN" sz="4000" b="1" dirty="0">
                <a:solidFill>
                  <a:srgbClr val="FF0000"/>
                </a:solidFill>
              </a:rPr>
              <a:t>sister</a:t>
            </a:r>
            <a:r>
              <a:rPr lang="en-US" altLang="zh-CN" sz="4000" b="1" dirty="0"/>
              <a:t>.</a:t>
            </a:r>
          </a:p>
          <a:p>
            <a:pPr>
              <a:spcBef>
                <a:spcPct val="50000"/>
              </a:spcBef>
            </a:pPr>
            <a:r>
              <a:rPr lang="en-US" altLang="zh-CN" sz="4000" b="1" dirty="0"/>
              <a:t>Sister, sister.</a:t>
            </a:r>
          </a:p>
          <a:p>
            <a:pPr>
              <a:spcBef>
                <a:spcPct val="50000"/>
              </a:spcBef>
            </a:pPr>
            <a:r>
              <a:rPr lang="en-US" altLang="zh-CN" sz="4000" b="1" dirty="0"/>
              <a:t>Thin and nice.</a:t>
            </a:r>
          </a:p>
          <a:p>
            <a:pPr>
              <a:spcBef>
                <a:spcPct val="50000"/>
              </a:spcBef>
            </a:pPr>
            <a:endParaRPr lang="zh-CN" altLang="en-US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CB4B691-89B5-4785-890D-5E81371FC0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91"/>
            <a:ext cx="12192000" cy="7285511"/>
          </a:xfrm>
          <a:prstGeom prst="rect">
            <a:avLst/>
          </a:prstGeom>
        </p:spPr>
      </p:pic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68DC0FC8-2078-4511-9E89-85A4136AFB0E}"/>
              </a:ext>
            </a:extLst>
          </p:cNvPr>
          <p:cNvSpPr/>
          <p:nvPr/>
        </p:nvSpPr>
        <p:spPr>
          <a:xfrm>
            <a:off x="1105280" y="-111591"/>
            <a:ext cx="3903789" cy="2424485"/>
          </a:xfrm>
          <a:prstGeom prst="cloudCallout">
            <a:avLst>
              <a:gd name="adj1" fmla="val 29855"/>
              <a:gd name="adj2" fmla="val 661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E75439-1537-4785-8B62-D7E08158DE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618" y="264217"/>
            <a:ext cx="2997193" cy="15447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6DC1E9-3618-44A8-889E-667D1DAC45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51700" y="445937"/>
            <a:ext cx="1076475" cy="1181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5607EB-575C-4EE3-9FA3-FC572786B0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72" y="445937"/>
            <a:ext cx="1029575" cy="1193869"/>
          </a:xfrm>
          <a:prstGeom prst="rect">
            <a:avLst/>
          </a:prstGeom>
        </p:spPr>
      </p:pic>
      <p:pic>
        <p:nvPicPr>
          <p:cNvPr id="11" name="whosshe.m4a">
            <a:hlinkClick r:id="" action="ppaction://media"/>
            <a:extLst>
              <a:ext uri="{FF2B5EF4-FFF2-40B4-BE49-F238E27FC236}">
                <a16:creationId xmlns:a16="http://schemas.microsoft.com/office/drawing/2014/main" id="{6C303C1B-940A-42D5-B811-A0A748E962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597101" y="7158847"/>
            <a:ext cx="487362" cy="487362"/>
          </a:xfrm>
          <a:prstGeom prst="rect">
            <a:avLst/>
          </a:prstGeom>
        </p:spPr>
      </p:pic>
      <p:pic>
        <p:nvPicPr>
          <p:cNvPr id="12" name="she'ssally">
            <a:hlinkClick r:id="" action="ppaction://media"/>
            <a:extLst>
              <a:ext uri="{FF2B5EF4-FFF2-40B4-BE49-F238E27FC236}">
                <a16:creationId xmlns:a16="http://schemas.microsoft.com/office/drawing/2014/main" id="{1C2D1411-21B0-403C-875D-6A064DDBE4C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674100" y="7488238"/>
            <a:ext cx="487363" cy="487362"/>
          </a:xfrm>
          <a:prstGeom prst="rect">
            <a:avLst/>
          </a:prstGeom>
        </p:spPr>
      </p:pic>
      <p:pic>
        <p:nvPicPr>
          <p:cNvPr id="13" name="issheyoursister.m4a">
            <a:hlinkClick r:id="" action="ppaction://media"/>
            <a:extLst>
              <a:ext uri="{FF2B5EF4-FFF2-40B4-BE49-F238E27FC236}">
                <a16:creationId xmlns:a16="http://schemas.microsoft.com/office/drawing/2014/main" id="{D3963DB7-173B-4BDD-A22B-1E701320D07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884726" y="7402528"/>
            <a:ext cx="487363" cy="487363"/>
          </a:xfrm>
          <a:prstGeom prst="rect">
            <a:avLst/>
          </a:prstGeom>
        </p:spPr>
      </p:pic>
      <p:pic>
        <p:nvPicPr>
          <p:cNvPr id="14" name="Yessheisshecandancewell">
            <a:hlinkClick r:id="" action="ppaction://media"/>
            <a:extLst>
              <a:ext uri="{FF2B5EF4-FFF2-40B4-BE49-F238E27FC236}">
                <a16:creationId xmlns:a16="http://schemas.microsoft.com/office/drawing/2014/main" id="{40E598B4-7214-4E45-AF9E-63634157ECB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870575" y="7699375"/>
            <a:ext cx="487363" cy="487363"/>
          </a:xfrm>
          <a:prstGeom prst="rect">
            <a:avLst/>
          </a:prstGeom>
        </p:spPr>
      </p:pic>
      <p:pic>
        <p:nvPicPr>
          <p:cNvPr id="15" name="Wowsonice.m4a">
            <a:hlinkClick r:id="" action="ppaction://media"/>
            <a:extLst>
              <a:ext uri="{FF2B5EF4-FFF2-40B4-BE49-F238E27FC236}">
                <a16:creationId xmlns:a16="http://schemas.microsoft.com/office/drawing/2014/main" id="{46240DE5-813C-453B-881D-DAB9DE5C96D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106067" y="7212012"/>
            <a:ext cx="487362" cy="487363"/>
          </a:xfrm>
          <a:prstGeom prst="rect">
            <a:avLst/>
          </a:prstGeom>
        </p:spPr>
      </p:pic>
      <p:sp>
        <p:nvSpPr>
          <p:cNvPr id="16" name="对话气泡: 矩形 15">
            <a:extLst>
              <a:ext uri="{FF2B5EF4-FFF2-40B4-BE49-F238E27FC236}">
                <a16:creationId xmlns:a16="http://schemas.microsoft.com/office/drawing/2014/main" id="{D49F089C-FAE0-4A8B-97D7-E51863539C2E}"/>
              </a:ext>
            </a:extLst>
          </p:cNvPr>
          <p:cNvSpPr/>
          <p:nvPr/>
        </p:nvSpPr>
        <p:spPr>
          <a:xfrm>
            <a:off x="8610283" y="1890485"/>
            <a:ext cx="2652484" cy="536713"/>
          </a:xfrm>
          <a:prstGeom prst="wedgeRectCallout">
            <a:avLst>
              <a:gd name="adj1" fmla="val -42267"/>
              <a:gd name="adj2" fmla="val 10361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She’s Sally.</a:t>
            </a:r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56A1F501-EC52-4360-9938-F9D2323BD519}"/>
              </a:ext>
            </a:extLst>
          </p:cNvPr>
          <p:cNvSpPr/>
          <p:nvPr/>
        </p:nvSpPr>
        <p:spPr>
          <a:xfrm>
            <a:off x="627159" y="2158842"/>
            <a:ext cx="2799950" cy="536713"/>
          </a:xfrm>
          <a:prstGeom prst="wedgeRectCallout">
            <a:avLst>
              <a:gd name="adj1" fmla="val 47858"/>
              <a:gd name="adj2" fmla="val 84702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Who’s she?</a:t>
            </a:r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2B765018-C708-499D-9015-6DD5441C6AA3}"/>
              </a:ext>
            </a:extLst>
          </p:cNvPr>
          <p:cNvSpPr/>
          <p:nvPr/>
        </p:nvSpPr>
        <p:spPr>
          <a:xfrm>
            <a:off x="225225" y="3160643"/>
            <a:ext cx="3026475" cy="536713"/>
          </a:xfrm>
          <a:prstGeom prst="wedgeRectCallout">
            <a:avLst>
              <a:gd name="adj1" fmla="val 57395"/>
              <a:gd name="adj2" fmla="val -10759"/>
            </a:avLst>
          </a:prstGeom>
          <a:solidFill>
            <a:schemeClr val="bg1"/>
          </a:solidFill>
          <a:ln w="19050">
            <a:solidFill>
              <a:srgbClr val="FDC3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Is she your sister?</a:t>
            </a:r>
          </a:p>
        </p:txBody>
      </p:sp>
    </p:spTree>
    <p:extLst>
      <p:ext uri="{BB962C8B-B14F-4D97-AF65-F5344CB8AC3E}">
        <p14:creationId xmlns:p14="http://schemas.microsoft.com/office/powerpoint/2010/main" val="85377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翻页翻书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1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76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37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54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8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/>
      <a:bodyPr vert="horz" lIns="91440" tIns="45720" rIns="91440" bIns="45720" rtlCol="0" anchor="ctr">
        <a:noAutofit/>
      </a:bodyPr>
      <a:lstStyle>
        <a:defPPr algn="l">
          <a:defRPr dirty="0"/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842</Words>
  <Application>Microsoft Office PowerPoint</Application>
  <PresentationFormat>宽屏</PresentationFormat>
  <Paragraphs>188</Paragraphs>
  <Slides>24</Slides>
  <Notes>11</Notes>
  <HiddenSlides>0</HiddenSlides>
  <MMClips>47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Adobe Myungjo Std M</vt:lpstr>
      <vt:lpstr>Adobe 黑体 Std R</vt:lpstr>
      <vt:lpstr>等线</vt:lpstr>
      <vt:lpstr>等线 Light</vt:lpstr>
      <vt:lpstr>Aharoni</vt:lpstr>
      <vt:lpstr>Arial</vt:lpstr>
      <vt:lpstr>Arial Narrow</vt:lpstr>
      <vt:lpstr>Comic Sans MS</vt:lpstr>
      <vt:lpstr>Gadugi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 青</dc:creator>
  <cp:lastModifiedBy>徐 青</cp:lastModifiedBy>
  <cp:revision>98</cp:revision>
  <dcterms:created xsi:type="dcterms:W3CDTF">2020-09-26T01:55:23Z</dcterms:created>
  <dcterms:modified xsi:type="dcterms:W3CDTF">2020-10-04T01:50:35Z</dcterms:modified>
</cp:coreProperties>
</file>